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86" r:id="rId3"/>
    <p:sldId id="271" r:id="rId4"/>
    <p:sldId id="290" r:id="rId5"/>
    <p:sldId id="299" r:id="rId6"/>
    <p:sldId id="292" r:id="rId7"/>
    <p:sldId id="296" r:id="rId8"/>
    <p:sldId id="295" r:id="rId9"/>
    <p:sldId id="311" r:id="rId10"/>
    <p:sldId id="316" r:id="rId11"/>
    <p:sldId id="312" r:id="rId12"/>
    <p:sldId id="314" r:id="rId13"/>
    <p:sldId id="315" r:id="rId14"/>
    <p:sldId id="317" r:id="rId15"/>
    <p:sldId id="272" r:id="rId16"/>
    <p:sldId id="274" r:id="rId17"/>
    <p:sldId id="273" r:id="rId18"/>
    <p:sldId id="287" r:id="rId19"/>
    <p:sldId id="318" r:id="rId20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06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9937CD-2BD4-4695-A6E5-1B03F985459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v-SE"/>
        </a:p>
      </dgm:t>
    </dgm:pt>
    <dgm:pt modelId="{53B78EBE-A48C-4269-9EBE-C7C1BAC515B4}">
      <dgm:prSet phldrT="[Text]" custT="1"/>
      <dgm:spPr>
        <a:xfrm>
          <a:off x="0" y="2085893"/>
          <a:ext cx="2299854" cy="681824"/>
        </a:xfr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gm:spPr>
      <dgm:t>
        <a:bodyPr/>
        <a:lstStyle/>
        <a:p>
          <a:pPr algn="ctr">
            <a:buNone/>
          </a:pPr>
          <a:r>
            <a:rPr lang="en-GB" sz="1200" b="1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Sensing and Instrumentation</a:t>
          </a:r>
        </a:p>
      </dgm:t>
    </dgm:pt>
    <dgm:pt modelId="{28E14328-E841-4AC6-BEB6-124C526DFB15}" type="parTrans" cxnId="{265D0D55-0AD8-4C5B-824A-EAF3472732E9}">
      <dgm:prSet/>
      <dgm:spPr/>
      <dgm:t>
        <a:bodyPr/>
        <a:lstStyle/>
        <a:p>
          <a:endParaRPr lang="en-GB" noProof="0" dirty="0"/>
        </a:p>
      </dgm:t>
    </dgm:pt>
    <dgm:pt modelId="{1018813D-EED8-4F31-BCB7-904CFCF819CF}" type="sibTrans" cxnId="{265D0D55-0AD8-4C5B-824A-EAF3472732E9}">
      <dgm:prSet/>
      <dgm:spPr/>
      <dgm:t>
        <a:bodyPr/>
        <a:lstStyle/>
        <a:p>
          <a:endParaRPr lang="en-GB" noProof="0" dirty="0"/>
        </a:p>
      </dgm:t>
    </dgm:pt>
    <dgm:pt modelId="{C8A04039-06EA-49AE-A079-D680036C7B12}">
      <dgm:prSet phldrT="[Text]" custT="1"/>
      <dgm:spPr>
        <a:xfrm>
          <a:off x="0" y="695722"/>
          <a:ext cx="2299854" cy="681824"/>
        </a:xfr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gm:spPr>
      <dgm:t>
        <a:bodyPr/>
        <a:lstStyle/>
        <a:p>
          <a:pPr algn="ctr">
            <a:buNone/>
          </a:pPr>
          <a:r>
            <a:rPr lang="en-GB" sz="1100" b="1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Manufacture of large-scale components</a:t>
          </a:r>
        </a:p>
      </dgm:t>
    </dgm:pt>
    <dgm:pt modelId="{2AF0C5A7-975C-409B-AB11-27CE578AD3A2}" type="parTrans" cxnId="{A2F42C51-5E28-4E88-A51B-37654FD48800}">
      <dgm:prSet/>
      <dgm:spPr/>
      <dgm:t>
        <a:bodyPr/>
        <a:lstStyle/>
        <a:p>
          <a:endParaRPr lang="en-GB" noProof="0" dirty="0"/>
        </a:p>
      </dgm:t>
    </dgm:pt>
    <dgm:pt modelId="{4FE9EDC4-4464-43E0-BC0A-E144CC211C9B}" type="sibTrans" cxnId="{A2F42C51-5E28-4E88-A51B-37654FD48800}">
      <dgm:prSet/>
      <dgm:spPr/>
      <dgm:t>
        <a:bodyPr/>
        <a:lstStyle/>
        <a:p>
          <a:endParaRPr lang="en-GB" noProof="0" dirty="0"/>
        </a:p>
      </dgm:t>
    </dgm:pt>
    <dgm:pt modelId="{EC15A754-065A-4B52-AFD0-3342B9A5AC95}">
      <dgm:prSet phldrT="[Text]" custT="1"/>
      <dgm:spPr>
        <a:xfrm>
          <a:off x="0" y="637"/>
          <a:ext cx="2299854" cy="681824"/>
        </a:xfr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gm:spPr>
      <dgm:t>
        <a:bodyPr/>
        <a:lstStyle/>
        <a:p>
          <a:pPr algn="ctr">
            <a:buNone/>
          </a:pPr>
          <a:r>
            <a:rPr lang="en-GB" sz="1400" b="1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Corrosion</a:t>
          </a:r>
        </a:p>
      </dgm:t>
    </dgm:pt>
    <dgm:pt modelId="{35B78D75-52AB-43FE-9539-4888103348D6}" type="parTrans" cxnId="{5BD94EFD-1372-4496-A7FC-297FD0D7846E}">
      <dgm:prSet/>
      <dgm:spPr/>
      <dgm:t>
        <a:bodyPr/>
        <a:lstStyle/>
        <a:p>
          <a:endParaRPr lang="en-GB" noProof="0" dirty="0"/>
        </a:p>
      </dgm:t>
    </dgm:pt>
    <dgm:pt modelId="{5BDC6D18-E07D-41F5-AE32-7D7874920254}" type="sibTrans" cxnId="{5BD94EFD-1372-4496-A7FC-297FD0D7846E}">
      <dgm:prSet/>
      <dgm:spPr/>
      <dgm:t>
        <a:bodyPr/>
        <a:lstStyle/>
        <a:p>
          <a:endParaRPr lang="en-GB" noProof="0" dirty="0"/>
        </a:p>
      </dgm:t>
    </dgm:pt>
    <dgm:pt modelId="{39CA4364-1B19-483D-953C-51FC46455222}">
      <dgm:prSet phldrT="[Text]" custT="1"/>
      <dgm:spPr>
        <a:xfrm>
          <a:off x="0" y="1390808"/>
          <a:ext cx="2299854" cy="681824"/>
        </a:xfr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gm:spPr>
      <dgm:t>
        <a:bodyPr/>
        <a:lstStyle/>
        <a:p>
          <a:pPr algn="ctr">
            <a:buNone/>
          </a:pPr>
          <a:r>
            <a:rPr lang="en-GB" sz="1200" b="1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Operations and Maintenance</a:t>
          </a:r>
        </a:p>
      </dgm:t>
    </dgm:pt>
    <dgm:pt modelId="{CB8A1B98-6575-48B5-9237-4F4BF3A46AFD}" type="parTrans" cxnId="{532DE76E-F215-4FE1-88D1-CD178525AC1F}">
      <dgm:prSet/>
      <dgm:spPr/>
      <dgm:t>
        <a:bodyPr/>
        <a:lstStyle/>
        <a:p>
          <a:endParaRPr lang="en-GB" noProof="0" dirty="0"/>
        </a:p>
      </dgm:t>
    </dgm:pt>
    <dgm:pt modelId="{A5FD60B8-5495-475E-9104-013073E47A9C}" type="sibTrans" cxnId="{532DE76E-F215-4FE1-88D1-CD178525AC1F}">
      <dgm:prSet/>
      <dgm:spPr/>
      <dgm:t>
        <a:bodyPr/>
        <a:lstStyle/>
        <a:p>
          <a:endParaRPr lang="en-GB" noProof="0" dirty="0"/>
        </a:p>
      </dgm:t>
    </dgm:pt>
    <dgm:pt modelId="{D87E611F-80AB-4BBD-8874-97C2560D094D}" type="pres">
      <dgm:prSet presAssocID="{239937CD-2BD4-4695-A6E5-1B03F985459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5E95901F-2B4B-4E38-95F4-11DF1C501388}" type="pres">
      <dgm:prSet presAssocID="{EC15A754-065A-4B52-AFD0-3342B9A5AC95}" presName="parentText" presStyleLbl="node1" presStyleIdx="0" presStyleCnt="4" custScaleY="77931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GB"/>
        </a:p>
      </dgm:t>
    </dgm:pt>
    <dgm:pt modelId="{78E72B84-D915-40C9-BF7C-52923D05214D}" type="pres">
      <dgm:prSet presAssocID="{5BDC6D18-E07D-41F5-AE32-7D7874920254}" presName="spacer" presStyleCnt="0"/>
      <dgm:spPr/>
    </dgm:pt>
    <dgm:pt modelId="{0D6DCD38-EA6D-4AEE-B2FC-12EC7B8CF721}" type="pres">
      <dgm:prSet presAssocID="{C8A04039-06EA-49AE-A079-D680036C7B12}" presName="parentText" presStyleLbl="node1" presStyleIdx="1" presStyleCnt="4" custScaleY="79911" custLinFactNeighborX="460" custLinFactNeighborY="-80034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GB"/>
        </a:p>
      </dgm:t>
    </dgm:pt>
    <dgm:pt modelId="{8C750807-DF63-47B1-B797-F02B092146D8}" type="pres">
      <dgm:prSet presAssocID="{4FE9EDC4-4464-43E0-BC0A-E144CC211C9B}" presName="spacer" presStyleCnt="0"/>
      <dgm:spPr/>
    </dgm:pt>
    <dgm:pt modelId="{29074F50-6BC0-4D10-9A27-C5356094920B}" type="pres">
      <dgm:prSet presAssocID="{39CA4364-1B19-483D-953C-51FC46455222}" presName="parentText" presStyleLbl="node1" presStyleIdx="2" presStyleCnt="4" custScaleY="99177" custLinFactY="-7590" custLinFactNeighborX="460" custLinFactNeighborY="-100000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GB"/>
        </a:p>
      </dgm:t>
    </dgm:pt>
    <dgm:pt modelId="{D6FA20EC-88FA-4FC2-9BB5-6FC5C60B99F8}" type="pres">
      <dgm:prSet presAssocID="{A5FD60B8-5495-475E-9104-013073E47A9C}" presName="spacer" presStyleCnt="0"/>
      <dgm:spPr/>
    </dgm:pt>
    <dgm:pt modelId="{74828FFB-3B45-4169-82CD-2EF52E1C9AC2}" type="pres">
      <dgm:prSet presAssocID="{53B78EBE-A48C-4269-9EBE-C7C1BAC515B4}" presName="parentText" presStyleLbl="node1" presStyleIdx="3" presStyleCnt="4" custLinFactY="-17942" custLinFactNeighborX="385" custLinFactNeighborY="-100000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GB"/>
        </a:p>
      </dgm:t>
    </dgm:pt>
  </dgm:ptLst>
  <dgm:cxnLst>
    <dgm:cxn modelId="{5114CA1C-65E7-44E9-B2F2-A358E517F923}" type="presOf" srcId="{C8A04039-06EA-49AE-A079-D680036C7B12}" destId="{0D6DCD38-EA6D-4AEE-B2FC-12EC7B8CF721}" srcOrd="0" destOrd="0" presId="urn:microsoft.com/office/officeart/2005/8/layout/vList2"/>
    <dgm:cxn modelId="{7F468038-3E7B-4892-8F66-3FBE03FA32FB}" type="presOf" srcId="{EC15A754-065A-4B52-AFD0-3342B9A5AC95}" destId="{5E95901F-2B4B-4E38-95F4-11DF1C501388}" srcOrd="0" destOrd="0" presId="urn:microsoft.com/office/officeart/2005/8/layout/vList2"/>
    <dgm:cxn modelId="{A2F42C51-5E28-4E88-A51B-37654FD48800}" srcId="{239937CD-2BD4-4695-A6E5-1B03F985459A}" destId="{C8A04039-06EA-49AE-A079-D680036C7B12}" srcOrd="1" destOrd="0" parTransId="{2AF0C5A7-975C-409B-AB11-27CE578AD3A2}" sibTransId="{4FE9EDC4-4464-43E0-BC0A-E144CC211C9B}"/>
    <dgm:cxn modelId="{5BD94EFD-1372-4496-A7FC-297FD0D7846E}" srcId="{239937CD-2BD4-4695-A6E5-1B03F985459A}" destId="{EC15A754-065A-4B52-AFD0-3342B9A5AC95}" srcOrd="0" destOrd="0" parTransId="{35B78D75-52AB-43FE-9539-4888103348D6}" sibTransId="{5BDC6D18-E07D-41F5-AE32-7D7874920254}"/>
    <dgm:cxn modelId="{532DE76E-F215-4FE1-88D1-CD178525AC1F}" srcId="{239937CD-2BD4-4695-A6E5-1B03F985459A}" destId="{39CA4364-1B19-483D-953C-51FC46455222}" srcOrd="2" destOrd="0" parTransId="{CB8A1B98-6575-48B5-9237-4F4BF3A46AFD}" sibTransId="{A5FD60B8-5495-475E-9104-013073E47A9C}"/>
    <dgm:cxn modelId="{E8586B9A-5FDD-4CB1-88E2-D94486F70B17}" type="presOf" srcId="{39CA4364-1B19-483D-953C-51FC46455222}" destId="{29074F50-6BC0-4D10-9A27-C5356094920B}" srcOrd="0" destOrd="0" presId="urn:microsoft.com/office/officeart/2005/8/layout/vList2"/>
    <dgm:cxn modelId="{1EF3FC95-2DD5-419F-9BA9-C63CA2A7EB5B}" type="presOf" srcId="{239937CD-2BD4-4695-A6E5-1B03F985459A}" destId="{D87E611F-80AB-4BBD-8874-97C2560D094D}" srcOrd="0" destOrd="0" presId="urn:microsoft.com/office/officeart/2005/8/layout/vList2"/>
    <dgm:cxn modelId="{600E97C0-ACF4-4AE2-9DD3-0D66E27718B8}" type="presOf" srcId="{53B78EBE-A48C-4269-9EBE-C7C1BAC515B4}" destId="{74828FFB-3B45-4169-82CD-2EF52E1C9AC2}" srcOrd="0" destOrd="0" presId="urn:microsoft.com/office/officeart/2005/8/layout/vList2"/>
    <dgm:cxn modelId="{265D0D55-0AD8-4C5B-824A-EAF3472732E9}" srcId="{239937CD-2BD4-4695-A6E5-1B03F985459A}" destId="{53B78EBE-A48C-4269-9EBE-C7C1BAC515B4}" srcOrd="3" destOrd="0" parTransId="{28E14328-E841-4AC6-BEB6-124C526DFB15}" sibTransId="{1018813D-EED8-4F31-BCB7-904CFCF819CF}"/>
    <dgm:cxn modelId="{74410DBB-B264-4B61-BB39-977330E77ACA}" type="presParOf" srcId="{D87E611F-80AB-4BBD-8874-97C2560D094D}" destId="{5E95901F-2B4B-4E38-95F4-11DF1C501388}" srcOrd="0" destOrd="0" presId="urn:microsoft.com/office/officeart/2005/8/layout/vList2"/>
    <dgm:cxn modelId="{3E983A95-A91A-4E88-BA52-6A67863BE167}" type="presParOf" srcId="{D87E611F-80AB-4BBD-8874-97C2560D094D}" destId="{78E72B84-D915-40C9-BF7C-52923D05214D}" srcOrd="1" destOrd="0" presId="urn:microsoft.com/office/officeart/2005/8/layout/vList2"/>
    <dgm:cxn modelId="{F9163B23-FB8F-4786-A87E-D0B3575AFD30}" type="presParOf" srcId="{D87E611F-80AB-4BBD-8874-97C2560D094D}" destId="{0D6DCD38-EA6D-4AEE-B2FC-12EC7B8CF721}" srcOrd="2" destOrd="0" presId="urn:microsoft.com/office/officeart/2005/8/layout/vList2"/>
    <dgm:cxn modelId="{883CB618-293B-4B54-814F-940720AA4015}" type="presParOf" srcId="{D87E611F-80AB-4BBD-8874-97C2560D094D}" destId="{8C750807-DF63-47B1-B797-F02B092146D8}" srcOrd="3" destOrd="0" presId="urn:microsoft.com/office/officeart/2005/8/layout/vList2"/>
    <dgm:cxn modelId="{6B6928EC-81C2-48E1-9663-C399F451B029}" type="presParOf" srcId="{D87E611F-80AB-4BBD-8874-97C2560D094D}" destId="{29074F50-6BC0-4D10-9A27-C5356094920B}" srcOrd="4" destOrd="0" presId="urn:microsoft.com/office/officeart/2005/8/layout/vList2"/>
    <dgm:cxn modelId="{2639B98B-2011-4165-9EB2-8FB8F6EED816}" type="presParOf" srcId="{D87E611F-80AB-4BBD-8874-97C2560D094D}" destId="{D6FA20EC-88FA-4FC2-9BB5-6FC5C60B99F8}" srcOrd="5" destOrd="0" presId="urn:microsoft.com/office/officeart/2005/8/layout/vList2"/>
    <dgm:cxn modelId="{8A2B8C49-DAFD-4435-8B58-05E29ACDDF95}" type="presParOf" srcId="{D87E611F-80AB-4BBD-8874-97C2560D094D}" destId="{74828FFB-3B45-4169-82CD-2EF52E1C9AC2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D688840-A455-473C-992A-D1EC5E57120E}" type="doc">
      <dgm:prSet loTypeId="urn:microsoft.com/office/officeart/2005/8/layout/gear1" loCatId="process" qsTypeId="urn:microsoft.com/office/officeart/2005/8/quickstyle/simple1" qsCatId="simple" csTypeId="urn:microsoft.com/office/officeart/2005/8/colors/accent1_2" csCatId="accent1" phldr="1"/>
      <dgm:spPr/>
    </dgm:pt>
    <dgm:pt modelId="{3DE8D68F-08D7-4BC4-A568-2F5EB5DC2FCF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pPr algn="ctr"/>
          <a:r>
            <a:rPr lang="en-GB" sz="1600" b="1" dirty="0"/>
            <a:t>Cohesion Policy </a:t>
          </a:r>
        </a:p>
      </dgm:t>
    </dgm:pt>
    <dgm:pt modelId="{B5416B92-8D27-4D40-847D-9D105E666CF1}" type="parTrans" cxnId="{37CFD7B2-05E6-4538-AFDA-6FB3CBB1C995}">
      <dgm:prSet/>
      <dgm:spPr/>
      <dgm:t>
        <a:bodyPr/>
        <a:lstStyle/>
        <a:p>
          <a:pPr algn="ctr"/>
          <a:endParaRPr lang="en-GB"/>
        </a:p>
      </dgm:t>
    </dgm:pt>
    <dgm:pt modelId="{04BBF452-8DB7-49FB-8BFC-23462299F6CC}" type="sibTrans" cxnId="{37CFD7B2-05E6-4538-AFDA-6FB3CBB1C995}">
      <dgm:prSet/>
      <dgm:spPr/>
      <dgm:t>
        <a:bodyPr/>
        <a:lstStyle/>
        <a:p>
          <a:pPr algn="ctr"/>
          <a:endParaRPr lang="en-GB"/>
        </a:p>
      </dgm:t>
    </dgm:pt>
    <dgm:pt modelId="{7930164C-8352-49D4-9BD0-B2EB5DA86316}">
      <dgm:prSet phldrT="[Text]" custT="1"/>
      <dgm:spPr>
        <a:solidFill>
          <a:schemeClr val="tx2">
            <a:lumMod val="75000"/>
          </a:schemeClr>
        </a:solidFill>
      </dgm:spPr>
      <dgm:t>
        <a:bodyPr/>
        <a:lstStyle/>
        <a:p>
          <a:pPr algn="ctr"/>
          <a:r>
            <a:rPr lang="en-GB" sz="1400" b="1" dirty="0"/>
            <a:t>Smart Specialisation</a:t>
          </a:r>
        </a:p>
      </dgm:t>
    </dgm:pt>
    <dgm:pt modelId="{0EB2A900-75A3-4644-BB84-83C22D035384}" type="parTrans" cxnId="{461351FB-C4D9-47FF-9592-413D5AA3ECA5}">
      <dgm:prSet/>
      <dgm:spPr/>
      <dgm:t>
        <a:bodyPr/>
        <a:lstStyle/>
        <a:p>
          <a:pPr algn="ctr"/>
          <a:endParaRPr lang="en-GB"/>
        </a:p>
      </dgm:t>
    </dgm:pt>
    <dgm:pt modelId="{5C525622-8E5C-408B-A22A-B197C3CE6067}" type="sibTrans" cxnId="{461351FB-C4D9-47FF-9592-413D5AA3ECA5}">
      <dgm:prSet/>
      <dgm:spPr/>
      <dgm:t>
        <a:bodyPr/>
        <a:lstStyle/>
        <a:p>
          <a:pPr algn="ctr"/>
          <a:endParaRPr lang="en-GB"/>
        </a:p>
      </dgm:t>
    </dgm:pt>
    <dgm:pt modelId="{48417920-D5FC-4EA7-92A3-9EF1CDE47678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/>
          <a:r>
            <a:rPr lang="en-GB" sz="1600" b="1" dirty="0"/>
            <a:t>FP9</a:t>
          </a:r>
        </a:p>
      </dgm:t>
    </dgm:pt>
    <dgm:pt modelId="{C47CC46F-F943-42C5-87BC-50E3D347E279}" type="parTrans" cxnId="{9B5B8622-81AC-4718-8854-86262DD6F3C2}">
      <dgm:prSet/>
      <dgm:spPr/>
      <dgm:t>
        <a:bodyPr/>
        <a:lstStyle/>
        <a:p>
          <a:pPr algn="ctr"/>
          <a:endParaRPr lang="en-GB"/>
        </a:p>
      </dgm:t>
    </dgm:pt>
    <dgm:pt modelId="{B08D3856-2F82-42E5-B2AD-ECEAB3B48D8B}" type="sibTrans" cxnId="{9B5B8622-81AC-4718-8854-86262DD6F3C2}">
      <dgm:prSet/>
      <dgm:spPr/>
      <dgm:t>
        <a:bodyPr/>
        <a:lstStyle/>
        <a:p>
          <a:pPr algn="ctr"/>
          <a:endParaRPr lang="en-GB"/>
        </a:p>
      </dgm:t>
    </dgm:pt>
    <dgm:pt modelId="{29F08814-865A-4C2E-BFD7-D49CE7B8D71B}" type="pres">
      <dgm:prSet presAssocID="{DD688840-A455-473C-992A-D1EC5E57120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DDCB9B06-B7DB-41D1-A61E-ED7DD6E16295}" type="pres">
      <dgm:prSet presAssocID="{3DE8D68F-08D7-4BC4-A568-2F5EB5DC2FCF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89E5FF2-F0F5-4736-9715-9BE9EF6DD140}" type="pres">
      <dgm:prSet presAssocID="{3DE8D68F-08D7-4BC4-A568-2F5EB5DC2FCF}" presName="gear1srcNode" presStyleLbl="node1" presStyleIdx="0" presStyleCnt="3"/>
      <dgm:spPr/>
      <dgm:t>
        <a:bodyPr/>
        <a:lstStyle/>
        <a:p>
          <a:endParaRPr lang="en-GB"/>
        </a:p>
      </dgm:t>
    </dgm:pt>
    <dgm:pt modelId="{590A6538-A186-47AB-8C22-7B96A7619AAF}" type="pres">
      <dgm:prSet presAssocID="{3DE8D68F-08D7-4BC4-A568-2F5EB5DC2FCF}" presName="gear1dstNode" presStyleLbl="node1" presStyleIdx="0" presStyleCnt="3"/>
      <dgm:spPr/>
      <dgm:t>
        <a:bodyPr/>
        <a:lstStyle/>
        <a:p>
          <a:endParaRPr lang="en-GB"/>
        </a:p>
      </dgm:t>
    </dgm:pt>
    <dgm:pt modelId="{9264DFD2-C05D-4CE4-B2B3-0B46DB2123FD}" type="pres">
      <dgm:prSet presAssocID="{7930164C-8352-49D4-9BD0-B2EB5DA86316}" presName="gear2" presStyleLbl="node1" presStyleIdx="1" presStyleCnt="3" custScaleX="118254" custScaleY="121840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549A0E1-2FB5-4C40-90DE-41A69BF0781D}" type="pres">
      <dgm:prSet presAssocID="{7930164C-8352-49D4-9BD0-B2EB5DA86316}" presName="gear2srcNode" presStyleLbl="node1" presStyleIdx="1" presStyleCnt="3"/>
      <dgm:spPr/>
      <dgm:t>
        <a:bodyPr/>
        <a:lstStyle/>
        <a:p>
          <a:endParaRPr lang="en-GB"/>
        </a:p>
      </dgm:t>
    </dgm:pt>
    <dgm:pt modelId="{CC60CF9F-5EF1-4F28-B4F3-7CF0D4D0D16D}" type="pres">
      <dgm:prSet presAssocID="{7930164C-8352-49D4-9BD0-B2EB5DA86316}" presName="gear2dstNode" presStyleLbl="node1" presStyleIdx="1" presStyleCnt="3"/>
      <dgm:spPr/>
      <dgm:t>
        <a:bodyPr/>
        <a:lstStyle/>
        <a:p>
          <a:endParaRPr lang="en-GB"/>
        </a:p>
      </dgm:t>
    </dgm:pt>
    <dgm:pt modelId="{FE0E0CF9-2F45-4548-A53E-B33678152E04}" type="pres">
      <dgm:prSet presAssocID="{48417920-D5FC-4EA7-92A3-9EF1CDE47678}" presName="gear3" presStyleLbl="node1" presStyleIdx="2" presStyleCnt="3"/>
      <dgm:spPr/>
      <dgm:t>
        <a:bodyPr/>
        <a:lstStyle/>
        <a:p>
          <a:endParaRPr lang="en-GB"/>
        </a:p>
      </dgm:t>
    </dgm:pt>
    <dgm:pt modelId="{06D62879-F2BB-47A5-8B92-022CE92F6491}" type="pres">
      <dgm:prSet presAssocID="{48417920-D5FC-4EA7-92A3-9EF1CDE47678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D86060E-73F7-4CC1-9065-1ACF53489715}" type="pres">
      <dgm:prSet presAssocID="{48417920-D5FC-4EA7-92A3-9EF1CDE47678}" presName="gear3srcNode" presStyleLbl="node1" presStyleIdx="2" presStyleCnt="3"/>
      <dgm:spPr/>
      <dgm:t>
        <a:bodyPr/>
        <a:lstStyle/>
        <a:p>
          <a:endParaRPr lang="en-GB"/>
        </a:p>
      </dgm:t>
    </dgm:pt>
    <dgm:pt modelId="{D0807217-3082-494F-861A-A3AFE627BDD7}" type="pres">
      <dgm:prSet presAssocID="{48417920-D5FC-4EA7-92A3-9EF1CDE47678}" presName="gear3dstNode" presStyleLbl="node1" presStyleIdx="2" presStyleCnt="3"/>
      <dgm:spPr/>
      <dgm:t>
        <a:bodyPr/>
        <a:lstStyle/>
        <a:p>
          <a:endParaRPr lang="en-GB"/>
        </a:p>
      </dgm:t>
    </dgm:pt>
    <dgm:pt modelId="{2CA8D701-6C38-4476-A759-EB6A401CCC47}" type="pres">
      <dgm:prSet presAssocID="{04BBF452-8DB7-49FB-8BFC-23462299F6CC}" presName="connector1" presStyleLbl="sibTrans2D1" presStyleIdx="0" presStyleCnt="3"/>
      <dgm:spPr/>
      <dgm:t>
        <a:bodyPr/>
        <a:lstStyle/>
        <a:p>
          <a:endParaRPr lang="en-GB"/>
        </a:p>
      </dgm:t>
    </dgm:pt>
    <dgm:pt modelId="{EA10F2E4-DF8A-4F3A-AA35-668B585E7AF5}" type="pres">
      <dgm:prSet presAssocID="{5C525622-8E5C-408B-A22A-B197C3CE6067}" presName="connector2" presStyleLbl="sibTrans2D1" presStyleIdx="1" presStyleCnt="3" custLinFactNeighborX="-3033" custLinFactNeighborY="2236"/>
      <dgm:spPr/>
      <dgm:t>
        <a:bodyPr/>
        <a:lstStyle/>
        <a:p>
          <a:endParaRPr lang="en-GB"/>
        </a:p>
      </dgm:t>
    </dgm:pt>
    <dgm:pt modelId="{5F867627-1120-4D47-904F-40466AAF539D}" type="pres">
      <dgm:prSet presAssocID="{B08D3856-2F82-42E5-B2AD-ECEAB3B48D8B}" presName="connector3" presStyleLbl="sibTrans2D1" presStyleIdx="2" presStyleCnt="3"/>
      <dgm:spPr/>
      <dgm:t>
        <a:bodyPr/>
        <a:lstStyle/>
        <a:p>
          <a:endParaRPr lang="en-GB"/>
        </a:p>
      </dgm:t>
    </dgm:pt>
  </dgm:ptLst>
  <dgm:cxnLst>
    <dgm:cxn modelId="{163613AC-27F1-49F1-93B5-917AC4D65172}" type="presOf" srcId="{48417920-D5FC-4EA7-92A3-9EF1CDE47678}" destId="{AD86060E-73F7-4CC1-9065-1ACF53489715}" srcOrd="2" destOrd="0" presId="urn:microsoft.com/office/officeart/2005/8/layout/gear1"/>
    <dgm:cxn modelId="{F5848A23-E554-484E-AAA2-201EA01A98F1}" type="presOf" srcId="{7930164C-8352-49D4-9BD0-B2EB5DA86316}" destId="{CC60CF9F-5EF1-4F28-B4F3-7CF0D4D0D16D}" srcOrd="2" destOrd="0" presId="urn:microsoft.com/office/officeart/2005/8/layout/gear1"/>
    <dgm:cxn modelId="{B468376D-A988-47E6-A685-D7A312610BEC}" type="presOf" srcId="{B08D3856-2F82-42E5-B2AD-ECEAB3B48D8B}" destId="{5F867627-1120-4D47-904F-40466AAF539D}" srcOrd="0" destOrd="0" presId="urn:microsoft.com/office/officeart/2005/8/layout/gear1"/>
    <dgm:cxn modelId="{37CFD7B2-05E6-4538-AFDA-6FB3CBB1C995}" srcId="{DD688840-A455-473C-992A-D1EC5E57120E}" destId="{3DE8D68F-08D7-4BC4-A568-2F5EB5DC2FCF}" srcOrd="0" destOrd="0" parTransId="{B5416B92-8D27-4D40-847D-9D105E666CF1}" sibTransId="{04BBF452-8DB7-49FB-8BFC-23462299F6CC}"/>
    <dgm:cxn modelId="{DBF9BC16-BB03-49D2-A4C1-26A969C1D92E}" type="presOf" srcId="{3DE8D68F-08D7-4BC4-A568-2F5EB5DC2FCF}" destId="{DDCB9B06-B7DB-41D1-A61E-ED7DD6E16295}" srcOrd="0" destOrd="0" presId="urn:microsoft.com/office/officeart/2005/8/layout/gear1"/>
    <dgm:cxn modelId="{32B8DF76-3757-4122-8CFC-1CA0A266E4AC}" type="presOf" srcId="{48417920-D5FC-4EA7-92A3-9EF1CDE47678}" destId="{FE0E0CF9-2F45-4548-A53E-B33678152E04}" srcOrd="0" destOrd="0" presId="urn:microsoft.com/office/officeart/2005/8/layout/gear1"/>
    <dgm:cxn modelId="{9B5B8622-81AC-4718-8854-86262DD6F3C2}" srcId="{DD688840-A455-473C-992A-D1EC5E57120E}" destId="{48417920-D5FC-4EA7-92A3-9EF1CDE47678}" srcOrd="2" destOrd="0" parTransId="{C47CC46F-F943-42C5-87BC-50E3D347E279}" sibTransId="{B08D3856-2F82-42E5-B2AD-ECEAB3B48D8B}"/>
    <dgm:cxn modelId="{2EBCC8C5-F991-4BDD-B85C-7D49E954374D}" type="presOf" srcId="{7930164C-8352-49D4-9BD0-B2EB5DA86316}" destId="{9264DFD2-C05D-4CE4-B2B3-0B46DB2123FD}" srcOrd="0" destOrd="0" presId="urn:microsoft.com/office/officeart/2005/8/layout/gear1"/>
    <dgm:cxn modelId="{42EA3F76-F42F-4A61-9650-6DA89C262EB2}" type="presOf" srcId="{DD688840-A455-473C-992A-D1EC5E57120E}" destId="{29F08814-865A-4C2E-BFD7-D49CE7B8D71B}" srcOrd="0" destOrd="0" presId="urn:microsoft.com/office/officeart/2005/8/layout/gear1"/>
    <dgm:cxn modelId="{37AEA789-F175-41BC-BB27-881CD57C203F}" type="presOf" srcId="{3DE8D68F-08D7-4BC4-A568-2F5EB5DC2FCF}" destId="{590A6538-A186-47AB-8C22-7B96A7619AAF}" srcOrd="2" destOrd="0" presId="urn:microsoft.com/office/officeart/2005/8/layout/gear1"/>
    <dgm:cxn modelId="{0ACC23D2-C697-4AF8-8174-360BF0C62B6C}" type="presOf" srcId="{48417920-D5FC-4EA7-92A3-9EF1CDE47678}" destId="{06D62879-F2BB-47A5-8B92-022CE92F6491}" srcOrd="1" destOrd="0" presId="urn:microsoft.com/office/officeart/2005/8/layout/gear1"/>
    <dgm:cxn modelId="{37DCBFDE-B30C-4024-9659-5D2D634C0247}" type="presOf" srcId="{3DE8D68F-08D7-4BC4-A568-2F5EB5DC2FCF}" destId="{989E5FF2-F0F5-4736-9715-9BE9EF6DD140}" srcOrd="1" destOrd="0" presId="urn:microsoft.com/office/officeart/2005/8/layout/gear1"/>
    <dgm:cxn modelId="{A22E37A9-CC39-44B3-A765-EB57BEFD4565}" type="presOf" srcId="{5C525622-8E5C-408B-A22A-B197C3CE6067}" destId="{EA10F2E4-DF8A-4F3A-AA35-668B585E7AF5}" srcOrd="0" destOrd="0" presId="urn:microsoft.com/office/officeart/2005/8/layout/gear1"/>
    <dgm:cxn modelId="{8D46D5B4-5F57-4D3E-B47E-5C15CA07C1F6}" type="presOf" srcId="{04BBF452-8DB7-49FB-8BFC-23462299F6CC}" destId="{2CA8D701-6C38-4476-A759-EB6A401CCC47}" srcOrd="0" destOrd="0" presId="urn:microsoft.com/office/officeart/2005/8/layout/gear1"/>
    <dgm:cxn modelId="{1FED5206-42A8-4ADC-B56C-85148885B07A}" type="presOf" srcId="{7930164C-8352-49D4-9BD0-B2EB5DA86316}" destId="{9549A0E1-2FB5-4C40-90DE-41A69BF0781D}" srcOrd="1" destOrd="0" presId="urn:microsoft.com/office/officeart/2005/8/layout/gear1"/>
    <dgm:cxn modelId="{461351FB-C4D9-47FF-9592-413D5AA3ECA5}" srcId="{DD688840-A455-473C-992A-D1EC5E57120E}" destId="{7930164C-8352-49D4-9BD0-B2EB5DA86316}" srcOrd="1" destOrd="0" parTransId="{0EB2A900-75A3-4644-BB84-83C22D035384}" sibTransId="{5C525622-8E5C-408B-A22A-B197C3CE6067}"/>
    <dgm:cxn modelId="{8F33E4E5-5884-46DA-91A2-A960CBC9D21C}" type="presOf" srcId="{48417920-D5FC-4EA7-92A3-9EF1CDE47678}" destId="{D0807217-3082-494F-861A-A3AFE627BDD7}" srcOrd="3" destOrd="0" presId="urn:microsoft.com/office/officeart/2005/8/layout/gear1"/>
    <dgm:cxn modelId="{34D3B1C7-4528-42BA-942C-6F540BB3098B}" type="presParOf" srcId="{29F08814-865A-4C2E-BFD7-D49CE7B8D71B}" destId="{DDCB9B06-B7DB-41D1-A61E-ED7DD6E16295}" srcOrd="0" destOrd="0" presId="urn:microsoft.com/office/officeart/2005/8/layout/gear1"/>
    <dgm:cxn modelId="{6013DB42-53B4-4EF7-A2FF-FB9F9335E3BC}" type="presParOf" srcId="{29F08814-865A-4C2E-BFD7-D49CE7B8D71B}" destId="{989E5FF2-F0F5-4736-9715-9BE9EF6DD140}" srcOrd="1" destOrd="0" presId="urn:microsoft.com/office/officeart/2005/8/layout/gear1"/>
    <dgm:cxn modelId="{AC6BB78D-61C9-464F-A17B-439E5A1E0DDB}" type="presParOf" srcId="{29F08814-865A-4C2E-BFD7-D49CE7B8D71B}" destId="{590A6538-A186-47AB-8C22-7B96A7619AAF}" srcOrd="2" destOrd="0" presId="urn:microsoft.com/office/officeart/2005/8/layout/gear1"/>
    <dgm:cxn modelId="{EC2EF22C-CB4A-4358-B2D0-12177DC0CB09}" type="presParOf" srcId="{29F08814-865A-4C2E-BFD7-D49CE7B8D71B}" destId="{9264DFD2-C05D-4CE4-B2B3-0B46DB2123FD}" srcOrd="3" destOrd="0" presId="urn:microsoft.com/office/officeart/2005/8/layout/gear1"/>
    <dgm:cxn modelId="{86265113-B191-4524-8D8E-2319CBD01649}" type="presParOf" srcId="{29F08814-865A-4C2E-BFD7-D49CE7B8D71B}" destId="{9549A0E1-2FB5-4C40-90DE-41A69BF0781D}" srcOrd="4" destOrd="0" presId="urn:microsoft.com/office/officeart/2005/8/layout/gear1"/>
    <dgm:cxn modelId="{AEF42860-6DF3-4090-B92A-EE8FBB63C12C}" type="presParOf" srcId="{29F08814-865A-4C2E-BFD7-D49CE7B8D71B}" destId="{CC60CF9F-5EF1-4F28-B4F3-7CF0D4D0D16D}" srcOrd="5" destOrd="0" presId="urn:microsoft.com/office/officeart/2005/8/layout/gear1"/>
    <dgm:cxn modelId="{4FADA679-FC95-43CF-8808-5E751037EC89}" type="presParOf" srcId="{29F08814-865A-4C2E-BFD7-D49CE7B8D71B}" destId="{FE0E0CF9-2F45-4548-A53E-B33678152E04}" srcOrd="6" destOrd="0" presId="urn:microsoft.com/office/officeart/2005/8/layout/gear1"/>
    <dgm:cxn modelId="{6D43BFD5-C583-40BA-8CA6-F09F20370710}" type="presParOf" srcId="{29F08814-865A-4C2E-BFD7-D49CE7B8D71B}" destId="{06D62879-F2BB-47A5-8B92-022CE92F6491}" srcOrd="7" destOrd="0" presId="urn:microsoft.com/office/officeart/2005/8/layout/gear1"/>
    <dgm:cxn modelId="{10407F34-0DFF-4F46-B806-819231900973}" type="presParOf" srcId="{29F08814-865A-4C2E-BFD7-D49CE7B8D71B}" destId="{AD86060E-73F7-4CC1-9065-1ACF53489715}" srcOrd="8" destOrd="0" presId="urn:microsoft.com/office/officeart/2005/8/layout/gear1"/>
    <dgm:cxn modelId="{24DE4DF9-748C-4168-8FFB-D5168A10A4CD}" type="presParOf" srcId="{29F08814-865A-4C2E-BFD7-D49CE7B8D71B}" destId="{D0807217-3082-494F-861A-A3AFE627BDD7}" srcOrd="9" destOrd="0" presId="urn:microsoft.com/office/officeart/2005/8/layout/gear1"/>
    <dgm:cxn modelId="{72B7FED2-B0BC-416C-B881-F2C0D7A0F3EC}" type="presParOf" srcId="{29F08814-865A-4C2E-BFD7-D49CE7B8D71B}" destId="{2CA8D701-6C38-4476-A759-EB6A401CCC47}" srcOrd="10" destOrd="0" presId="urn:microsoft.com/office/officeart/2005/8/layout/gear1"/>
    <dgm:cxn modelId="{4006E915-F69B-4511-B2A8-02E4D1C601C0}" type="presParOf" srcId="{29F08814-865A-4C2E-BFD7-D49CE7B8D71B}" destId="{EA10F2E4-DF8A-4F3A-AA35-668B585E7AF5}" srcOrd="11" destOrd="0" presId="urn:microsoft.com/office/officeart/2005/8/layout/gear1"/>
    <dgm:cxn modelId="{3AE9C463-C30E-49AF-AA7F-0370BFCA4B5D}" type="presParOf" srcId="{29F08814-865A-4C2E-BFD7-D49CE7B8D71B}" destId="{5F867627-1120-4D47-904F-40466AAF539D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A2AC2BF-0F70-4D03-8C4E-00C69008F203}" type="doc">
      <dgm:prSet loTypeId="urn:microsoft.com/office/officeart/2005/8/layout/pyramid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ECC48ADA-5D9C-4452-95A2-9B99880CE346}">
      <dgm:prSet phldrT="[Text]"/>
      <dgm:spPr>
        <a:solidFill>
          <a:srgbClr val="0070C0"/>
        </a:solidFill>
      </dgm:spPr>
      <dgm:t>
        <a:bodyPr/>
        <a:lstStyle/>
        <a:p>
          <a:r>
            <a:rPr lang="en-GB" b="1" dirty="0"/>
            <a:t>Policy</a:t>
          </a:r>
        </a:p>
      </dgm:t>
    </dgm:pt>
    <dgm:pt modelId="{CE5F3C69-9F92-4594-8EFB-12D6239EE1DF}" type="parTrans" cxnId="{0E6F49D7-9AE6-48EE-9A3A-CC6CBAFA8CF6}">
      <dgm:prSet/>
      <dgm:spPr/>
      <dgm:t>
        <a:bodyPr/>
        <a:lstStyle/>
        <a:p>
          <a:endParaRPr lang="en-GB"/>
        </a:p>
      </dgm:t>
    </dgm:pt>
    <dgm:pt modelId="{1B41D36D-9728-4098-859B-41D950699383}" type="sibTrans" cxnId="{0E6F49D7-9AE6-48EE-9A3A-CC6CBAFA8CF6}">
      <dgm:prSet/>
      <dgm:spPr/>
      <dgm:t>
        <a:bodyPr/>
        <a:lstStyle/>
        <a:p>
          <a:endParaRPr lang="en-GB"/>
        </a:p>
      </dgm:t>
    </dgm:pt>
    <dgm:pt modelId="{153DB6EB-5932-4B54-9B3C-8F9A88B44480}">
      <dgm:prSet phldrT="[Text]"/>
      <dgm:spPr>
        <a:solidFill>
          <a:srgbClr val="019567"/>
        </a:solidFill>
      </dgm:spPr>
      <dgm:t>
        <a:bodyPr/>
        <a:lstStyle/>
        <a:p>
          <a:r>
            <a:rPr lang="en-GB" b="1" dirty="0"/>
            <a:t>Projects</a:t>
          </a:r>
        </a:p>
      </dgm:t>
    </dgm:pt>
    <dgm:pt modelId="{8F88AA6F-C05C-4142-ADE0-66FD247BAD52}" type="parTrans" cxnId="{8BBCDA6C-2061-4720-854D-ACC18E8BE083}">
      <dgm:prSet/>
      <dgm:spPr/>
      <dgm:t>
        <a:bodyPr/>
        <a:lstStyle/>
        <a:p>
          <a:endParaRPr lang="en-GB"/>
        </a:p>
      </dgm:t>
    </dgm:pt>
    <dgm:pt modelId="{202C73BE-1355-4AE5-A99A-39E30C9FB478}" type="sibTrans" cxnId="{8BBCDA6C-2061-4720-854D-ACC18E8BE083}">
      <dgm:prSet/>
      <dgm:spPr/>
      <dgm:t>
        <a:bodyPr/>
        <a:lstStyle/>
        <a:p>
          <a:endParaRPr lang="en-GB"/>
        </a:p>
      </dgm:t>
    </dgm:pt>
    <dgm:pt modelId="{206048AC-E727-4A62-BACA-134AB65A8137}">
      <dgm:prSet phldrT="[Text]"/>
      <dgm:spPr>
        <a:solidFill>
          <a:srgbClr val="B40000"/>
        </a:solidFill>
      </dgm:spPr>
      <dgm:t>
        <a:bodyPr/>
        <a:lstStyle/>
        <a:p>
          <a:r>
            <a:rPr lang="en-GB" b="1" dirty="0"/>
            <a:t>Partner-</a:t>
          </a:r>
        </a:p>
        <a:p>
          <a:r>
            <a:rPr lang="en-GB" b="1" dirty="0"/>
            <a:t>ship</a:t>
          </a:r>
        </a:p>
      </dgm:t>
    </dgm:pt>
    <dgm:pt modelId="{254BA589-9ECC-4316-8B37-918D7F28A2D7}" type="parTrans" cxnId="{BFBD1E01-3BFB-4893-B2CA-C648C30A90E0}">
      <dgm:prSet/>
      <dgm:spPr/>
      <dgm:t>
        <a:bodyPr/>
        <a:lstStyle/>
        <a:p>
          <a:endParaRPr lang="en-GB"/>
        </a:p>
      </dgm:t>
    </dgm:pt>
    <dgm:pt modelId="{FFA06B0E-8946-49D5-B64B-3F9CF725BBDA}" type="sibTrans" cxnId="{BFBD1E01-3BFB-4893-B2CA-C648C30A90E0}">
      <dgm:prSet/>
      <dgm:spPr/>
      <dgm:t>
        <a:bodyPr/>
        <a:lstStyle/>
        <a:p>
          <a:endParaRPr lang="en-GB"/>
        </a:p>
      </dgm:t>
    </dgm:pt>
    <dgm:pt modelId="{9DF7033B-9BB0-430E-85B3-82E0133E3256}">
      <dgm:prSet phldrT="[Text]"/>
      <dgm:spPr>
        <a:solidFill>
          <a:srgbClr val="FFC000"/>
        </a:solidFill>
      </dgm:spPr>
      <dgm:t>
        <a:bodyPr/>
        <a:lstStyle/>
        <a:p>
          <a:r>
            <a:rPr lang="en-GB" b="1" dirty="0" smtClean="0"/>
            <a:t>Identity</a:t>
          </a:r>
          <a:endParaRPr lang="en-GB" b="1" dirty="0"/>
        </a:p>
      </dgm:t>
    </dgm:pt>
    <dgm:pt modelId="{2612DDEF-0348-4146-96C4-969F61C0EBD5}" type="parTrans" cxnId="{FFB8182A-A5BA-48E7-9C0F-4B72066C28D8}">
      <dgm:prSet/>
      <dgm:spPr/>
      <dgm:t>
        <a:bodyPr/>
        <a:lstStyle/>
        <a:p>
          <a:endParaRPr lang="en-GB"/>
        </a:p>
      </dgm:t>
    </dgm:pt>
    <dgm:pt modelId="{00198B37-349B-4E0F-8BE7-53F27BA9EAFD}" type="sibTrans" cxnId="{FFB8182A-A5BA-48E7-9C0F-4B72066C28D8}">
      <dgm:prSet/>
      <dgm:spPr/>
      <dgm:t>
        <a:bodyPr/>
        <a:lstStyle/>
        <a:p>
          <a:endParaRPr lang="en-GB"/>
        </a:p>
      </dgm:t>
    </dgm:pt>
    <dgm:pt modelId="{768DA153-4311-4FA4-A423-8D0B03C7FDC5}" type="pres">
      <dgm:prSet presAssocID="{1A2AC2BF-0F70-4D03-8C4E-00C69008F203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DF4A4C01-539C-4037-BFC8-8E1A4F63C8E6}" type="pres">
      <dgm:prSet presAssocID="{1A2AC2BF-0F70-4D03-8C4E-00C69008F203}" presName="triangle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94C1BD5-E94D-4936-957A-8414A5FD5CE1}" type="pres">
      <dgm:prSet presAssocID="{1A2AC2BF-0F70-4D03-8C4E-00C69008F203}" presName="triangle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2353784-59FF-4CF9-96AB-746A0F117693}" type="pres">
      <dgm:prSet presAssocID="{1A2AC2BF-0F70-4D03-8C4E-00C69008F203}" presName="triangle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C6BB11A-3D53-45E0-BC66-7752FBAA1A52}" type="pres">
      <dgm:prSet presAssocID="{1A2AC2BF-0F70-4D03-8C4E-00C69008F203}" presName="triangle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8BBCDA6C-2061-4720-854D-ACC18E8BE083}" srcId="{1A2AC2BF-0F70-4D03-8C4E-00C69008F203}" destId="{153DB6EB-5932-4B54-9B3C-8F9A88B44480}" srcOrd="1" destOrd="0" parTransId="{8F88AA6F-C05C-4142-ADE0-66FD247BAD52}" sibTransId="{202C73BE-1355-4AE5-A99A-39E30C9FB478}"/>
    <dgm:cxn modelId="{0E6F49D7-9AE6-48EE-9A3A-CC6CBAFA8CF6}" srcId="{1A2AC2BF-0F70-4D03-8C4E-00C69008F203}" destId="{ECC48ADA-5D9C-4452-95A2-9B99880CE346}" srcOrd="0" destOrd="0" parTransId="{CE5F3C69-9F92-4594-8EFB-12D6239EE1DF}" sibTransId="{1B41D36D-9728-4098-859B-41D950699383}"/>
    <dgm:cxn modelId="{AA6B7163-71F9-4C51-AEB0-26F3C4DB8C20}" type="presOf" srcId="{206048AC-E727-4A62-BACA-134AB65A8137}" destId="{A2353784-59FF-4CF9-96AB-746A0F117693}" srcOrd="0" destOrd="0" presId="urn:microsoft.com/office/officeart/2005/8/layout/pyramid4"/>
    <dgm:cxn modelId="{BFBD1E01-3BFB-4893-B2CA-C648C30A90E0}" srcId="{1A2AC2BF-0F70-4D03-8C4E-00C69008F203}" destId="{206048AC-E727-4A62-BACA-134AB65A8137}" srcOrd="2" destOrd="0" parTransId="{254BA589-9ECC-4316-8B37-918D7F28A2D7}" sibTransId="{FFA06B0E-8946-49D5-B64B-3F9CF725BBDA}"/>
    <dgm:cxn modelId="{78AAB978-0CB4-4888-B022-7A97B98AF61B}" type="presOf" srcId="{1A2AC2BF-0F70-4D03-8C4E-00C69008F203}" destId="{768DA153-4311-4FA4-A423-8D0B03C7FDC5}" srcOrd="0" destOrd="0" presId="urn:microsoft.com/office/officeart/2005/8/layout/pyramid4"/>
    <dgm:cxn modelId="{5CAEA429-1BFF-4D79-9A02-1831EE557C5B}" type="presOf" srcId="{9DF7033B-9BB0-430E-85B3-82E0133E3256}" destId="{FC6BB11A-3D53-45E0-BC66-7752FBAA1A52}" srcOrd="0" destOrd="0" presId="urn:microsoft.com/office/officeart/2005/8/layout/pyramid4"/>
    <dgm:cxn modelId="{6C37C074-3C5E-45F4-B1D5-DDECFB197C95}" type="presOf" srcId="{153DB6EB-5932-4B54-9B3C-8F9A88B44480}" destId="{A94C1BD5-E94D-4936-957A-8414A5FD5CE1}" srcOrd="0" destOrd="0" presId="urn:microsoft.com/office/officeart/2005/8/layout/pyramid4"/>
    <dgm:cxn modelId="{FFB8182A-A5BA-48E7-9C0F-4B72066C28D8}" srcId="{1A2AC2BF-0F70-4D03-8C4E-00C69008F203}" destId="{9DF7033B-9BB0-430E-85B3-82E0133E3256}" srcOrd="3" destOrd="0" parTransId="{2612DDEF-0348-4146-96C4-969F61C0EBD5}" sibTransId="{00198B37-349B-4E0F-8BE7-53F27BA9EAFD}"/>
    <dgm:cxn modelId="{321E449A-0325-4F7B-A15A-B3942A88AA3C}" type="presOf" srcId="{ECC48ADA-5D9C-4452-95A2-9B99880CE346}" destId="{DF4A4C01-539C-4037-BFC8-8E1A4F63C8E6}" srcOrd="0" destOrd="0" presId="urn:microsoft.com/office/officeart/2005/8/layout/pyramid4"/>
    <dgm:cxn modelId="{A375A7E5-9BE6-4018-845B-C5D8317269F6}" type="presParOf" srcId="{768DA153-4311-4FA4-A423-8D0B03C7FDC5}" destId="{DF4A4C01-539C-4037-BFC8-8E1A4F63C8E6}" srcOrd="0" destOrd="0" presId="urn:microsoft.com/office/officeart/2005/8/layout/pyramid4"/>
    <dgm:cxn modelId="{E2F991C0-D408-4F65-A57D-F30417E5FF7A}" type="presParOf" srcId="{768DA153-4311-4FA4-A423-8D0B03C7FDC5}" destId="{A94C1BD5-E94D-4936-957A-8414A5FD5CE1}" srcOrd="1" destOrd="0" presId="urn:microsoft.com/office/officeart/2005/8/layout/pyramid4"/>
    <dgm:cxn modelId="{67E27693-0909-4827-9B3F-1341A9089A36}" type="presParOf" srcId="{768DA153-4311-4FA4-A423-8D0B03C7FDC5}" destId="{A2353784-59FF-4CF9-96AB-746A0F117693}" srcOrd="2" destOrd="0" presId="urn:microsoft.com/office/officeart/2005/8/layout/pyramid4"/>
    <dgm:cxn modelId="{52556239-8555-4B2D-BE1A-CF217C452366}" type="presParOf" srcId="{768DA153-4311-4FA4-A423-8D0B03C7FDC5}" destId="{FC6BB11A-3D53-45E0-BC66-7752FBAA1A52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39937CD-2BD4-4695-A6E5-1B03F985459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v-SE"/>
        </a:p>
      </dgm:t>
    </dgm:pt>
    <dgm:pt modelId="{53B78EBE-A48C-4269-9EBE-C7C1BAC515B4}">
      <dgm:prSet phldrT="[Text]" custT="1"/>
      <dgm:spPr>
        <a:xfrm>
          <a:off x="0" y="578581"/>
          <a:ext cx="2299854" cy="534836"/>
        </a:xfr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gm:spPr>
      <dgm:t>
        <a:bodyPr/>
        <a:lstStyle/>
        <a:p>
          <a:pPr algn="ctr">
            <a:buNone/>
          </a:pPr>
          <a:r>
            <a:rPr lang="en-GB" sz="1050" b="1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Bio-aromatics</a:t>
          </a:r>
        </a:p>
      </dgm:t>
    </dgm:pt>
    <dgm:pt modelId="{28E14328-E841-4AC6-BEB6-124C526DFB15}" type="parTrans" cxnId="{265D0D55-0AD8-4C5B-824A-EAF3472732E9}">
      <dgm:prSet/>
      <dgm:spPr/>
      <dgm:t>
        <a:bodyPr/>
        <a:lstStyle/>
        <a:p>
          <a:endParaRPr lang="en-GB" sz="1050" noProof="0" dirty="0"/>
        </a:p>
      </dgm:t>
    </dgm:pt>
    <dgm:pt modelId="{1018813D-EED8-4F31-BCB7-904CFCF819CF}" type="sibTrans" cxnId="{265D0D55-0AD8-4C5B-824A-EAF3472732E9}">
      <dgm:prSet/>
      <dgm:spPr/>
      <dgm:t>
        <a:bodyPr/>
        <a:lstStyle/>
        <a:p>
          <a:endParaRPr lang="en-GB" sz="1050" noProof="0" dirty="0"/>
        </a:p>
      </dgm:t>
    </dgm:pt>
    <dgm:pt modelId="{C8A04039-06EA-49AE-A079-D680036C7B12}">
      <dgm:prSet phldrT="[Text]" custT="1"/>
      <dgm:spPr>
        <a:xfrm>
          <a:off x="0" y="9185"/>
          <a:ext cx="2299854" cy="534836"/>
        </a:xfr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gm:spPr>
      <dgm:t>
        <a:bodyPr/>
        <a:lstStyle/>
        <a:p>
          <a:pPr algn="ctr">
            <a:buNone/>
          </a:pPr>
          <a:r>
            <a:rPr lang="en-GB" sz="1100" b="1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Lignocellulose </a:t>
          </a:r>
          <a:r>
            <a:rPr lang="en-GB" sz="1100" b="1" noProof="0" dirty="0" err="1">
              <a:solidFill>
                <a:sysClr val="window" lastClr="FFFFFF"/>
              </a:solidFill>
              <a:latin typeface="Arial"/>
              <a:ea typeface="+mn-ea"/>
              <a:cs typeface="+mn-cs"/>
            </a:rPr>
            <a:t>biorefinery</a:t>
          </a:r>
          <a:endParaRPr lang="en-GB" sz="1100" b="1" noProof="0" dirty="0">
            <a:solidFill>
              <a:sysClr val="window" lastClr="FFFFFF"/>
            </a:solidFill>
            <a:latin typeface="Arial"/>
            <a:ea typeface="+mn-ea"/>
            <a:cs typeface="+mn-cs"/>
          </a:endParaRPr>
        </a:p>
      </dgm:t>
    </dgm:pt>
    <dgm:pt modelId="{2AF0C5A7-975C-409B-AB11-27CE578AD3A2}" type="parTrans" cxnId="{A2F42C51-5E28-4E88-A51B-37654FD48800}">
      <dgm:prSet/>
      <dgm:spPr/>
      <dgm:t>
        <a:bodyPr/>
        <a:lstStyle/>
        <a:p>
          <a:endParaRPr lang="en-GB" sz="1050" noProof="0" dirty="0"/>
        </a:p>
      </dgm:t>
    </dgm:pt>
    <dgm:pt modelId="{4FE9EDC4-4464-43E0-BC0A-E144CC211C9B}" type="sibTrans" cxnId="{A2F42C51-5E28-4E88-A51B-37654FD48800}">
      <dgm:prSet/>
      <dgm:spPr/>
      <dgm:t>
        <a:bodyPr/>
        <a:lstStyle/>
        <a:p>
          <a:endParaRPr lang="en-GB" sz="1050" noProof="0" dirty="0"/>
        </a:p>
      </dgm:t>
    </dgm:pt>
    <dgm:pt modelId="{F3C32FF1-700F-4D8E-AA82-6EA045352596}">
      <dgm:prSet custT="1"/>
      <dgm:spPr>
        <a:xfrm>
          <a:off x="0" y="1717373"/>
          <a:ext cx="2299854" cy="534836"/>
        </a:xfr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gm:spPr>
      <dgm:t>
        <a:bodyPr/>
        <a:lstStyle/>
        <a:p>
          <a:pPr algn="ctr">
            <a:buNone/>
          </a:pPr>
          <a:r>
            <a:rPr lang="en-GB" sz="1050" b="1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LNG Blue </a:t>
          </a:r>
          <a:r>
            <a:rPr lang="en-GB" sz="1050" b="1" noProof="0" dirty="0" err="1">
              <a:solidFill>
                <a:sysClr val="window" lastClr="FFFFFF"/>
              </a:solidFill>
              <a:latin typeface="Arial"/>
              <a:ea typeface="+mn-ea"/>
              <a:cs typeface="+mn-cs"/>
            </a:rPr>
            <a:t>Corriodors</a:t>
          </a:r>
          <a:endParaRPr lang="en-GB" sz="1050" b="1" noProof="0" dirty="0">
            <a:solidFill>
              <a:sysClr val="window" lastClr="FFFFFF"/>
            </a:solidFill>
            <a:latin typeface="Arial"/>
            <a:ea typeface="+mn-ea"/>
            <a:cs typeface="+mn-cs"/>
          </a:endParaRPr>
        </a:p>
      </dgm:t>
    </dgm:pt>
    <dgm:pt modelId="{1392FF43-96A9-4104-AD4C-4BAB5A234BC7}" type="parTrans" cxnId="{BE17D9FB-86EF-4A0E-BAF0-841CC796F4F7}">
      <dgm:prSet/>
      <dgm:spPr/>
      <dgm:t>
        <a:bodyPr/>
        <a:lstStyle/>
        <a:p>
          <a:endParaRPr lang="en-GB" sz="1050" noProof="0" dirty="0"/>
        </a:p>
      </dgm:t>
    </dgm:pt>
    <dgm:pt modelId="{7438AA79-A345-4997-B689-5A8634ABF293}" type="sibTrans" cxnId="{BE17D9FB-86EF-4A0E-BAF0-841CC796F4F7}">
      <dgm:prSet/>
      <dgm:spPr/>
      <dgm:t>
        <a:bodyPr/>
        <a:lstStyle/>
        <a:p>
          <a:endParaRPr lang="en-GB" sz="1050" noProof="0" dirty="0"/>
        </a:p>
      </dgm:t>
    </dgm:pt>
    <dgm:pt modelId="{569A8280-82FC-46D9-9F7D-75DE5FAAB5FA}" type="pres">
      <dgm:prSet presAssocID="{239937CD-2BD4-4695-A6E5-1B03F985459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B091B2C7-8508-445B-8B68-FCA26DBDD45D}" type="pres">
      <dgm:prSet presAssocID="{C8A04039-06EA-49AE-A079-D680036C7B12}" presName="parentText" presStyleLbl="node1" presStyleIdx="0" presStyleCnt="3" custScaleY="40040" custLinFactY="-73753" custLinFactNeighborX="-4247" custLinFactNeighborY="-100000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GB"/>
        </a:p>
      </dgm:t>
    </dgm:pt>
    <dgm:pt modelId="{0DC2A675-764B-4812-BE5A-8B65181C94D5}" type="pres">
      <dgm:prSet presAssocID="{4FE9EDC4-4464-43E0-BC0A-E144CC211C9B}" presName="spacer" presStyleCnt="0"/>
      <dgm:spPr/>
    </dgm:pt>
    <dgm:pt modelId="{1FED49A8-2B68-45BA-A5E7-1D26E642776A}" type="pres">
      <dgm:prSet presAssocID="{53B78EBE-A48C-4269-9EBE-C7C1BAC515B4}" presName="parentText" presStyleLbl="node1" presStyleIdx="1" presStyleCnt="3" custScaleY="34095" custLinFactY="-89632" custLinFactNeighborX="-235" custLinFactNeighborY="-100000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GB"/>
        </a:p>
      </dgm:t>
    </dgm:pt>
    <dgm:pt modelId="{B6C3D1BA-A000-4071-BFFC-5B599A01243F}" type="pres">
      <dgm:prSet presAssocID="{1018813D-EED8-4F31-BCB7-904CFCF819CF}" presName="spacer" presStyleCnt="0"/>
      <dgm:spPr/>
    </dgm:pt>
    <dgm:pt modelId="{C378806E-D671-405A-B33B-4EB6445A03F4}" type="pres">
      <dgm:prSet presAssocID="{F3C32FF1-700F-4D8E-AA82-6EA045352596}" presName="parentText" presStyleLbl="node1" presStyleIdx="2" presStyleCnt="3" custScaleY="34997" custLinFactY="-100000" custLinFactNeighborX="658" custLinFactNeighborY="-128529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GB"/>
        </a:p>
      </dgm:t>
    </dgm:pt>
  </dgm:ptLst>
  <dgm:cxnLst>
    <dgm:cxn modelId="{E7663E66-82FE-4D5C-9D03-8C0D4CDA74F7}" type="presOf" srcId="{C8A04039-06EA-49AE-A079-D680036C7B12}" destId="{B091B2C7-8508-445B-8B68-FCA26DBDD45D}" srcOrd="0" destOrd="0" presId="urn:microsoft.com/office/officeart/2005/8/layout/vList2"/>
    <dgm:cxn modelId="{265D0D55-0AD8-4C5B-824A-EAF3472732E9}" srcId="{239937CD-2BD4-4695-A6E5-1B03F985459A}" destId="{53B78EBE-A48C-4269-9EBE-C7C1BAC515B4}" srcOrd="1" destOrd="0" parTransId="{28E14328-E841-4AC6-BEB6-124C526DFB15}" sibTransId="{1018813D-EED8-4F31-BCB7-904CFCF819CF}"/>
    <dgm:cxn modelId="{2E530D76-AA73-4D37-84A6-E0C3E6AFB114}" type="presOf" srcId="{239937CD-2BD4-4695-A6E5-1B03F985459A}" destId="{569A8280-82FC-46D9-9F7D-75DE5FAAB5FA}" srcOrd="0" destOrd="0" presId="urn:microsoft.com/office/officeart/2005/8/layout/vList2"/>
    <dgm:cxn modelId="{BE17D9FB-86EF-4A0E-BAF0-841CC796F4F7}" srcId="{239937CD-2BD4-4695-A6E5-1B03F985459A}" destId="{F3C32FF1-700F-4D8E-AA82-6EA045352596}" srcOrd="2" destOrd="0" parTransId="{1392FF43-96A9-4104-AD4C-4BAB5A234BC7}" sibTransId="{7438AA79-A345-4997-B689-5A8634ABF293}"/>
    <dgm:cxn modelId="{A2F42C51-5E28-4E88-A51B-37654FD48800}" srcId="{239937CD-2BD4-4695-A6E5-1B03F985459A}" destId="{C8A04039-06EA-49AE-A079-D680036C7B12}" srcOrd="0" destOrd="0" parTransId="{2AF0C5A7-975C-409B-AB11-27CE578AD3A2}" sibTransId="{4FE9EDC4-4464-43E0-BC0A-E144CC211C9B}"/>
    <dgm:cxn modelId="{B16959A4-2B5F-4EFE-9280-6C4E8F32E8DD}" type="presOf" srcId="{53B78EBE-A48C-4269-9EBE-C7C1BAC515B4}" destId="{1FED49A8-2B68-45BA-A5E7-1D26E642776A}" srcOrd="0" destOrd="0" presId="urn:microsoft.com/office/officeart/2005/8/layout/vList2"/>
    <dgm:cxn modelId="{37DC3E92-712D-4FAE-B47C-193E81EF66A9}" type="presOf" srcId="{F3C32FF1-700F-4D8E-AA82-6EA045352596}" destId="{C378806E-D671-405A-B33B-4EB6445A03F4}" srcOrd="0" destOrd="0" presId="urn:microsoft.com/office/officeart/2005/8/layout/vList2"/>
    <dgm:cxn modelId="{D9B42BA2-ACD2-451D-B686-64B26CD48883}" type="presParOf" srcId="{569A8280-82FC-46D9-9F7D-75DE5FAAB5FA}" destId="{B091B2C7-8508-445B-8B68-FCA26DBDD45D}" srcOrd="0" destOrd="0" presId="urn:microsoft.com/office/officeart/2005/8/layout/vList2"/>
    <dgm:cxn modelId="{5A0C0A0F-26AD-46CF-ADA2-651A1EFD0794}" type="presParOf" srcId="{569A8280-82FC-46D9-9F7D-75DE5FAAB5FA}" destId="{0DC2A675-764B-4812-BE5A-8B65181C94D5}" srcOrd="1" destOrd="0" presId="urn:microsoft.com/office/officeart/2005/8/layout/vList2"/>
    <dgm:cxn modelId="{7CFF3488-CFC9-4520-A918-892185821C82}" type="presParOf" srcId="{569A8280-82FC-46D9-9F7D-75DE5FAAB5FA}" destId="{1FED49A8-2B68-45BA-A5E7-1D26E642776A}" srcOrd="2" destOrd="0" presId="urn:microsoft.com/office/officeart/2005/8/layout/vList2"/>
    <dgm:cxn modelId="{DBEB6AD8-FAD0-4FE0-AE54-9D5C57BA32FF}" type="presParOf" srcId="{569A8280-82FC-46D9-9F7D-75DE5FAAB5FA}" destId="{B6C3D1BA-A000-4071-BFFC-5B599A01243F}" srcOrd="3" destOrd="0" presId="urn:microsoft.com/office/officeart/2005/8/layout/vList2"/>
    <dgm:cxn modelId="{A6B479CD-4E24-4491-8339-A0F0F27D74B8}" type="presParOf" srcId="{569A8280-82FC-46D9-9F7D-75DE5FAAB5FA}" destId="{C378806E-D671-405A-B33B-4EB6445A03F4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39937CD-2BD4-4695-A6E5-1B03F985459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v-SE"/>
        </a:p>
      </dgm:t>
    </dgm:pt>
    <dgm:pt modelId="{53B78EBE-A48C-4269-9EBE-C7C1BAC515B4}">
      <dgm:prSet phldrT="[Text]" custT="1"/>
      <dgm:spPr>
        <a:xfrm>
          <a:off x="0" y="775620"/>
          <a:ext cx="2299854" cy="735852"/>
        </a:xfr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gm:spPr>
      <dgm:t>
        <a:bodyPr/>
        <a:lstStyle/>
        <a:p>
          <a:pPr algn="ctr">
            <a:buNone/>
          </a:pPr>
          <a:r>
            <a:rPr lang="en-GB" sz="1050" b="1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Nano enabled Micro System for Bio Analysis (NeMs4Bio)</a:t>
          </a:r>
        </a:p>
      </dgm:t>
    </dgm:pt>
    <dgm:pt modelId="{28E14328-E841-4AC6-BEB6-124C526DFB15}" type="parTrans" cxnId="{265D0D55-0AD8-4C5B-824A-EAF3472732E9}">
      <dgm:prSet/>
      <dgm:spPr/>
      <dgm:t>
        <a:bodyPr/>
        <a:lstStyle/>
        <a:p>
          <a:endParaRPr lang="en-GB" sz="1050" noProof="0" dirty="0"/>
        </a:p>
      </dgm:t>
    </dgm:pt>
    <dgm:pt modelId="{1018813D-EED8-4F31-BCB7-904CFCF819CF}" type="sibTrans" cxnId="{265D0D55-0AD8-4C5B-824A-EAF3472732E9}">
      <dgm:prSet/>
      <dgm:spPr/>
      <dgm:t>
        <a:bodyPr/>
        <a:lstStyle/>
        <a:p>
          <a:endParaRPr lang="en-GB" sz="1050" noProof="0" dirty="0"/>
        </a:p>
      </dgm:t>
    </dgm:pt>
    <dgm:pt modelId="{C8A04039-06EA-49AE-A079-D680036C7B12}">
      <dgm:prSet phldrT="[Text]" custT="1"/>
      <dgm:spPr>
        <a:xfrm>
          <a:off x="0" y="8088"/>
          <a:ext cx="2299854" cy="735852"/>
        </a:xfr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gm:spPr>
      <dgm:t>
        <a:bodyPr/>
        <a:lstStyle/>
        <a:p>
          <a:pPr algn="ctr">
            <a:buNone/>
          </a:pPr>
          <a:r>
            <a:rPr lang="en-GB" sz="1050" b="1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Nanowires for ICT and energy applications</a:t>
          </a:r>
        </a:p>
      </dgm:t>
    </dgm:pt>
    <dgm:pt modelId="{2AF0C5A7-975C-409B-AB11-27CE578AD3A2}" type="parTrans" cxnId="{A2F42C51-5E28-4E88-A51B-37654FD48800}">
      <dgm:prSet/>
      <dgm:spPr/>
      <dgm:t>
        <a:bodyPr/>
        <a:lstStyle/>
        <a:p>
          <a:endParaRPr lang="en-GB" sz="1050" noProof="0" dirty="0"/>
        </a:p>
      </dgm:t>
    </dgm:pt>
    <dgm:pt modelId="{4FE9EDC4-4464-43E0-BC0A-E144CC211C9B}" type="sibTrans" cxnId="{A2F42C51-5E28-4E88-A51B-37654FD48800}">
      <dgm:prSet/>
      <dgm:spPr/>
      <dgm:t>
        <a:bodyPr/>
        <a:lstStyle/>
        <a:p>
          <a:endParaRPr lang="en-GB" sz="1050" noProof="0" dirty="0"/>
        </a:p>
      </dgm:t>
    </dgm:pt>
    <dgm:pt modelId="{EC15A754-065A-4B52-AFD0-3342B9A5AC95}">
      <dgm:prSet phldrT="[Text]" custT="1"/>
      <dgm:spPr>
        <a:xfrm>
          <a:off x="0" y="1543152"/>
          <a:ext cx="2299854" cy="735852"/>
        </a:xfr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gm:spPr>
      <dgm:t>
        <a:bodyPr/>
        <a:lstStyle/>
        <a:p>
          <a:pPr algn="ctr">
            <a:buNone/>
          </a:pPr>
          <a:r>
            <a:rPr lang="en-GB" sz="1050" b="1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Nano Enabled Printed Electronics</a:t>
          </a:r>
        </a:p>
      </dgm:t>
    </dgm:pt>
    <dgm:pt modelId="{35B78D75-52AB-43FE-9539-4888103348D6}" type="parTrans" cxnId="{5BD94EFD-1372-4496-A7FC-297FD0D7846E}">
      <dgm:prSet/>
      <dgm:spPr/>
      <dgm:t>
        <a:bodyPr/>
        <a:lstStyle/>
        <a:p>
          <a:endParaRPr lang="en-GB" sz="1050" noProof="0" dirty="0"/>
        </a:p>
      </dgm:t>
    </dgm:pt>
    <dgm:pt modelId="{5BDC6D18-E07D-41F5-AE32-7D7874920254}" type="sibTrans" cxnId="{5BD94EFD-1372-4496-A7FC-297FD0D7846E}">
      <dgm:prSet/>
      <dgm:spPr/>
      <dgm:t>
        <a:bodyPr/>
        <a:lstStyle/>
        <a:p>
          <a:endParaRPr lang="en-GB" sz="1050" noProof="0" dirty="0"/>
        </a:p>
      </dgm:t>
    </dgm:pt>
    <dgm:pt modelId="{E6D3622C-9B40-4446-93B7-40BF1CAE7BA3}" type="pres">
      <dgm:prSet presAssocID="{239937CD-2BD4-4695-A6E5-1B03F985459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698FC3E2-CEF8-4CD3-81EF-251227E4BA0D}" type="pres">
      <dgm:prSet presAssocID="{C8A04039-06EA-49AE-A079-D680036C7B12}" presName="parentText" presStyleLbl="node1" presStyleIdx="0" presStyleCnt="3" custScaleY="33869" custLinFactY="-8339" custLinFactNeighborX="16" custLinFactNeighborY="-100000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GB"/>
        </a:p>
      </dgm:t>
    </dgm:pt>
    <dgm:pt modelId="{F9B7B444-2C55-4DB2-B02C-2832ADD9188C}" type="pres">
      <dgm:prSet presAssocID="{4FE9EDC4-4464-43E0-BC0A-E144CC211C9B}" presName="spacer" presStyleCnt="0"/>
      <dgm:spPr/>
    </dgm:pt>
    <dgm:pt modelId="{19132AEB-7178-48ED-9108-5DC0BA73B9DE}" type="pres">
      <dgm:prSet presAssocID="{53B78EBE-A48C-4269-9EBE-C7C1BAC515B4}" presName="parentText" presStyleLbl="node1" presStyleIdx="1" presStyleCnt="3" custScaleY="42418" custLinFactY="-21504" custLinFactNeighborX="16" custLinFactNeighborY="-100000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GB"/>
        </a:p>
      </dgm:t>
    </dgm:pt>
    <dgm:pt modelId="{3BEB995E-41A7-4484-B66F-92C70B6DBC86}" type="pres">
      <dgm:prSet presAssocID="{1018813D-EED8-4F31-BCB7-904CFCF819CF}" presName="spacer" presStyleCnt="0"/>
      <dgm:spPr/>
    </dgm:pt>
    <dgm:pt modelId="{142B683C-18AB-4AC8-9201-48BB4E17A415}" type="pres">
      <dgm:prSet presAssocID="{EC15A754-065A-4B52-AFD0-3342B9A5AC95}" presName="parentText" presStyleLbl="node1" presStyleIdx="2" presStyleCnt="3" custScaleY="26567" custLinFactY="-33377" custLinFactNeighborY="-100000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GB"/>
        </a:p>
      </dgm:t>
    </dgm:pt>
  </dgm:ptLst>
  <dgm:cxnLst>
    <dgm:cxn modelId="{265D0D55-0AD8-4C5B-824A-EAF3472732E9}" srcId="{239937CD-2BD4-4695-A6E5-1B03F985459A}" destId="{53B78EBE-A48C-4269-9EBE-C7C1BAC515B4}" srcOrd="1" destOrd="0" parTransId="{28E14328-E841-4AC6-BEB6-124C526DFB15}" sibTransId="{1018813D-EED8-4F31-BCB7-904CFCF819CF}"/>
    <dgm:cxn modelId="{5BD94EFD-1372-4496-A7FC-297FD0D7846E}" srcId="{239937CD-2BD4-4695-A6E5-1B03F985459A}" destId="{EC15A754-065A-4B52-AFD0-3342B9A5AC95}" srcOrd="2" destOrd="0" parTransId="{35B78D75-52AB-43FE-9539-4888103348D6}" sibTransId="{5BDC6D18-E07D-41F5-AE32-7D7874920254}"/>
    <dgm:cxn modelId="{369E0118-31A7-461C-B402-98E6A533DE56}" type="presOf" srcId="{53B78EBE-A48C-4269-9EBE-C7C1BAC515B4}" destId="{19132AEB-7178-48ED-9108-5DC0BA73B9DE}" srcOrd="0" destOrd="0" presId="urn:microsoft.com/office/officeart/2005/8/layout/vList2"/>
    <dgm:cxn modelId="{61C593E4-749A-499A-83E4-E4A169404D04}" type="presOf" srcId="{C8A04039-06EA-49AE-A079-D680036C7B12}" destId="{698FC3E2-CEF8-4CD3-81EF-251227E4BA0D}" srcOrd="0" destOrd="0" presId="urn:microsoft.com/office/officeart/2005/8/layout/vList2"/>
    <dgm:cxn modelId="{A2F42C51-5E28-4E88-A51B-37654FD48800}" srcId="{239937CD-2BD4-4695-A6E5-1B03F985459A}" destId="{C8A04039-06EA-49AE-A079-D680036C7B12}" srcOrd="0" destOrd="0" parTransId="{2AF0C5A7-975C-409B-AB11-27CE578AD3A2}" sibTransId="{4FE9EDC4-4464-43E0-BC0A-E144CC211C9B}"/>
    <dgm:cxn modelId="{3CD6E4AF-2E6F-42DA-9F22-FB8B471A04E4}" type="presOf" srcId="{EC15A754-065A-4B52-AFD0-3342B9A5AC95}" destId="{142B683C-18AB-4AC8-9201-48BB4E17A415}" srcOrd="0" destOrd="0" presId="urn:microsoft.com/office/officeart/2005/8/layout/vList2"/>
    <dgm:cxn modelId="{39FB1EB1-C8F8-4938-888E-BB62117679FD}" type="presOf" srcId="{239937CD-2BD4-4695-A6E5-1B03F985459A}" destId="{E6D3622C-9B40-4446-93B7-40BF1CAE7BA3}" srcOrd="0" destOrd="0" presId="urn:microsoft.com/office/officeart/2005/8/layout/vList2"/>
    <dgm:cxn modelId="{79DC9C9D-DCEA-4CA8-93DE-3388DBF1C866}" type="presParOf" srcId="{E6D3622C-9B40-4446-93B7-40BF1CAE7BA3}" destId="{698FC3E2-CEF8-4CD3-81EF-251227E4BA0D}" srcOrd="0" destOrd="0" presId="urn:microsoft.com/office/officeart/2005/8/layout/vList2"/>
    <dgm:cxn modelId="{F5734676-4496-44F1-811F-E71D9AF3DAD2}" type="presParOf" srcId="{E6D3622C-9B40-4446-93B7-40BF1CAE7BA3}" destId="{F9B7B444-2C55-4DB2-B02C-2832ADD9188C}" srcOrd="1" destOrd="0" presId="urn:microsoft.com/office/officeart/2005/8/layout/vList2"/>
    <dgm:cxn modelId="{F638FAAF-84D5-4A9C-A48F-355663B02B3B}" type="presParOf" srcId="{E6D3622C-9B40-4446-93B7-40BF1CAE7BA3}" destId="{19132AEB-7178-48ED-9108-5DC0BA73B9DE}" srcOrd="2" destOrd="0" presId="urn:microsoft.com/office/officeart/2005/8/layout/vList2"/>
    <dgm:cxn modelId="{87AF7A51-9EFD-4AFB-BC19-054C8D2E6C6B}" type="presParOf" srcId="{E6D3622C-9B40-4446-93B7-40BF1CAE7BA3}" destId="{3BEB995E-41A7-4484-B66F-92C70B6DBC86}" srcOrd="3" destOrd="0" presId="urn:microsoft.com/office/officeart/2005/8/layout/vList2"/>
    <dgm:cxn modelId="{BD7C9D93-403F-4AB2-B66F-E22450939067}" type="presParOf" srcId="{E6D3622C-9B40-4446-93B7-40BF1CAE7BA3}" destId="{142B683C-18AB-4AC8-9201-48BB4E17A415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F4DC38F-900C-4298-9555-DF0240B045B4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sv-SE"/>
        </a:p>
      </dgm:t>
    </dgm:pt>
    <dgm:pt modelId="{2E51DC3C-A1E2-49A5-93D5-230C2624FDC5}">
      <dgm:prSet phldrT="[Text]" custT="1"/>
      <dgm:spPr>
        <a:xfrm>
          <a:off x="0" y="1908"/>
          <a:ext cx="2339861" cy="658939"/>
        </a:xfr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gm:spPr>
      <dgm:t>
        <a:bodyPr/>
        <a:lstStyle/>
        <a:p>
          <a:pPr algn="ctr">
            <a:buNone/>
          </a:pPr>
          <a:r>
            <a:rPr lang="en-GB" sz="1050" b="1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3D printed hybrid component</a:t>
          </a:r>
        </a:p>
      </dgm:t>
    </dgm:pt>
    <dgm:pt modelId="{EFA459BA-EA8C-4896-A513-8C96F0FBB8AA}" type="parTrans" cxnId="{BF323619-EFE8-4A01-9DD1-539EFA77DE29}">
      <dgm:prSet/>
      <dgm:spPr/>
      <dgm:t>
        <a:bodyPr/>
        <a:lstStyle/>
        <a:p>
          <a:endParaRPr lang="en-GB" sz="1050" noProof="0" dirty="0"/>
        </a:p>
      </dgm:t>
    </dgm:pt>
    <dgm:pt modelId="{53EE10A4-7F6D-439C-ABDE-E62ED1102F4A}" type="sibTrans" cxnId="{BF323619-EFE8-4A01-9DD1-539EFA77DE29}">
      <dgm:prSet/>
      <dgm:spPr/>
      <dgm:t>
        <a:bodyPr/>
        <a:lstStyle/>
        <a:p>
          <a:endParaRPr lang="en-GB" sz="1050" noProof="0" dirty="0"/>
        </a:p>
      </dgm:t>
    </dgm:pt>
    <dgm:pt modelId="{DDDC508E-591C-451F-880F-D023567A93FC}">
      <dgm:prSet custT="1"/>
      <dgm:spPr>
        <a:xfrm>
          <a:off x="0" y="673644"/>
          <a:ext cx="2339861" cy="658939"/>
        </a:xfr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gm:spPr>
      <dgm:t>
        <a:bodyPr/>
        <a:lstStyle/>
        <a:p>
          <a:pPr algn="ctr">
            <a:buNone/>
          </a:pPr>
          <a:r>
            <a:rPr lang="en-GB" sz="800" b="1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Additive Subtractive Platform High Precision &amp; High Finish Production</a:t>
          </a:r>
        </a:p>
      </dgm:t>
    </dgm:pt>
    <dgm:pt modelId="{C69619D3-FBAF-45B3-8E64-81FDDD67F5A2}" type="parTrans" cxnId="{BC5B8704-5743-4432-A272-E37BFAA89F2D}">
      <dgm:prSet/>
      <dgm:spPr/>
      <dgm:t>
        <a:bodyPr/>
        <a:lstStyle/>
        <a:p>
          <a:endParaRPr lang="en-GB" sz="1050" noProof="0" dirty="0"/>
        </a:p>
      </dgm:t>
    </dgm:pt>
    <dgm:pt modelId="{CFBE91B4-4175-4253-85C1-E61E39299E46}" type="sibTrans" cxnId="{BC5B8704-5743-4432-A272-E37BFAA89F2D}">
      <dgm:prSet/>
      <dgm:spPr/>
      <dgm:t>
        <a:bodyPr/>
        <a:lstStyle/>
        <a:p>
          <a:endParaRPr lang="en-GB" sz="1050" noProof="0" dirty="0"/>
        </a:p>
      </dgm:t>
    </dgm:pt>
    <dgm:pt modelId="{FBC87893-224E-4979-AB95-D3EA34716FC8}">
      <dgm:prSet custT="1"/>
      <dgm:spPr>
        <a:xfrm>
          <a:off x="0" y="1345379"/>
          <a:ext cx="2339861" cy="658939"/>
        </a:xfr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gm:spPr>
      <dgm:t>
        <a:bodyPr/>
        <a:lstStyle/>
        <a:p>
          <a:pPr algn="ctr">
            <a:buNone/>
          </a:pPr>
          <a:r>
            <a:rPr lang="en-GB" sz="800" b="1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3D printed automotive components for large, medium, and small complex parts</a:t>
          </a:r>
        </a:p>
      </dgm:t>
    </dgm:pt>
    <dgm:pt modelId="{9F09E37C-C3C6-4C1C-A345-627E2CC8AA5D}" type="parTrans" cxnId="{F502A3B1-9812-432C-AD3B-9FF5647D4ABF}">
      <dgm:prSet/>
      <dgm:spPr/>
      <dgm:t>
        <a:bodyPr/>
        <a:lstStyle/>
        <a:p>
          <a:endParaRPr lang="en-GB" sz="1050" noProof="0" dirty="0"/>
        </a:p>
      </dgm:t>
    </dgm:pt>
    <dgm:pt modelId="{B69615EB-74F4-4C8A-A958-6F3F564836F0}" type="sibTrans" cxnId="{F502A3B1-9812-432C-AD3B-9FF5647D4ABF}">
      <dgm:prSet/>
      <dgm:spPr/>
      <dgm:t>
        <a:bodyPr/>
        <a:lstStyle/>
        <a:p>
          <a:endParaRPr lang="en-GB" sz="1050" noProof="0" dirty="0"/>
        </a:p>
      </dgm:t>
    </dgm:pt>
    <dgm:pt modelId="{E4FC61A5-BF9D-4B00-AF0B-56807C6BC119}">
      <dgm:prSet custT="1"/>
      <dgm:spPr>
        <a:xfrm>
          <a:off x="0" y="2017115"/>
          <a:ext cx="2339861" cy="658939"/>
        </a:xfr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gm:spPr>
      <dgm:t>
        <a:bodyPr/>
        <a:lstStyle/>
        <a:p>
          <a:pPr algn="ctr">
            <a:buNone/>
          </a:pPr>
          <a:r>
            <a:rPr lang="en-GB" sz="1050" b="1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Machinery, tooling and complex shapes</a:t>
          </a:r>
        </a:p>
      </dgm:t>
    </dgm:pt>
    <dgm:pt modelId="{155A4B0D-D355-43B8-8B25-28B6D7466B55}" type="parTrans" cxnId="{715AF988-6404-42EE-85CA-2C82D5A54E18}">
      <dgm:prSet/>
      <dgm:spPr/>
      <dgm:t>
        <a:bodyPr/>
        <a:lstStyle/>
        <a:p>
          <a:endParaRPr lang="en-GB" sz="1050" noProof="0" dirty="0"/>
        </a:p>
      </dgm:t>
    </dgm:pt>
    <dgm:pt modelId="{41A50FD0-0C38-4905-B4ED-E14336B345F3}" type="sibTrans" cxnId="{715AF988-6404-42EE-85CA-2C82D5A54E18}">
      <dgm:prSet/>
      <dgm:spPr/>
      <dgm:t>
        <a:bodyPr/>
        <a:lstStyle/>
        <a:p>
          <a:endParaRPr lang="en-GB" sz="1050" noProof="0" dirty="0"/>
        </a:p>
      </dgm:t>
    </dgm:pt>
    <dgm:pt modelId="{6BED3EDB-27C3-4E95-80C0-A562B15149E7}">
      <dgm:prSet custT="1"/>
      <dgm:spPr>
        <a:xfrm>
          <a:off x="0" y="2688851"/>
          <a:ext cx="2339861" cy="658939"/>
        </a:xfr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gm:spPr>
      <dgm:t>
        <a:bodyPr/>
        <a:lstStyle/>
        <a:p>
          <a:pPr algn="ctr">
            <a:buNone/>
          </a:pPr>
          <a:r>
            <a:rPr lang="en-GB" sz="800" b="1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3D-Printed Customized Components for Orthosis, Exoskeleton and </a:t>
          </a:r>
          <a:r>
            <a:rPr lang="en-GB" sz="800" b="1" noProof="0" dirty="0" err="1">
              <a:solidFill>
                <a:sysClr val="window" lastClr="FFFFFF"/>
              </a:solidFill>
              <a:latin typeface="Arial"/>
              <a:ea typeface="+mn-ea"/>
              <a:cs typeface="+mn-cs"/>
            </a:rPr>
            <a:t>Exoprosthesis</a:t>
          </a:r>
          <a:r>
            <a:rPr lang="en-GB" sz="800" b="1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 </a:t>
          </a:r>
        </a:p>
      </dgm:t>
    </dgm:pt>
    <dgm:pt modelId="{FC87505A-BEFA-40B2-8920-BFDF1B6C098C}" type="parTrans" cxnId="{9ABB43BE-8A4D-4977-8E81-4405FF270789}">
      <dgm:prSet/>
      <dgm:spPr/>
      <dgm:t>
        <a:bodyPr/>
        <a:lstStyle/>
        <a:p>
          <a:endParaRPr lang="en-GB" sz="1050" noProof="0" dirty="0"/>
        </a:p>
      </dgm:t>
    </dgm:pt>
    <dgm:pt modelId="{D660DB2A-C0D4-420A-B3AC-D59CB8387198}" type="sibTrans" cxnId="{9ABB43BE-8A4D-4977-8E81-4405FF270789}">
      <dgm:prSet/>
      <dgm:spPr/>
      <dgm:t>
        <a:bodyPr/>
        <a:lstStyle/>
        <a:p>
          <a:endParaRPr lang="en-GB" sz="1050" noProof="0" dirty="0"/>
        </a:p>
      </dgm:t>
    </dgm:pt>
    <dgm:pt modelId="{32620D9C-B48D-4F6B-A64B-AAB3BF3DEACE}">
      <dgm:prSet custT="1"/>
      <dgm:spPr>
        <a:xfrm>
          <a:off x="0" y="3360587"/>
          <a:ext cx="2339861" cy="658939"/>
        </a:xfr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gm:spPr>
      <dgm:t>
        <a:bodyPr/>
        <a:lstStyle/>
        <a:p>
          <a:pPr algn="ctr">
            <a:buNone/>
          </a:pPr>
          <a:r>
            <a:rPr lang="en-GB" sz="1050" b="1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Mass-customised 3DP consumer products</a:t>
          </a:r>
        </a:p>
      </dgm:t>
    </dgm:pt>
    <dgm:pt modelId="{B6AF70D0-7AE7-4B99-925E-B5DFA958CFF9}" type="parTrans" cxnId="{A96B3911-7649-4228-A7C2-9256C2421034}">
      <dgm:prSet/>
      <dgm:spPr/>
      <dgm:t>
        <a:bodyPr/>
        <a:lstStyle/>
        <a:p>
          <a:endParaRPr lang="en-GB" sz="1050" noProof="0" dirty="0"/>
        </a:p>
      </dgm:t>
    </dgm:pt>
    <dgm:pt modelId="{D56A9430-DF93-46A1-A5FB-1B88AF7C0196}" type="sibTrans" cxnId="{A96B3911-7649-4228-A7C2-9256C2421034}">
      <dgm:prSet/>
      <dgm:spPr/>
      <dgm:t>
        <a:bodyPr/>
        <a:lstStyle/>
        <a:p>
          <a:endParaRPr lang="en-GB" sz="1050" noProof="0" dirty="0"/>
        </a:p>
      </dgm:t>
    </dgm:pt>
    <dgm:pt modelId="{4C1D2D4D-74C7-4665-BDB4-3CBFFE0D7F54}">
      <dgm:prSet custT="1"/>
      <dgm:spPr>
        <a:xfrm>
          <a:off x="0" y="3360587"/>
          <a:ext cx="2339861" cy="658939"/>
        </a:xfr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gm:spPr>
      <dgm:t>
        <a:bodyPr/>
        <a:lstStyle/>
        <a:p>
          <a:pPr algn="ctr">
            <a:buNone/>
          </a:pPr>
          <a:r>
            <a:rPr lang="en-GB" sz="1200" b="1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3DP in Textile</a:t>
          </a:r>
        </a:p>
      </dgm:t>
    </dgm:pt>
    <dgm:pt modelId="{57E7A7F3-FDCC-42AD-9427-69F90623A921}" type="parTrans" cxnId="{797E57E5-1C1A-43DF-9ACD-3D1A5B59A516}">
      <dgm:prSet/>
      <dgm:spPr/>
      <dgm:t>
        <a:bodyPr/>
        <a:lstStyle/>
        <a:p>
          <a:endParaRPr lang="en-GB" noProof="0" dirty="0"/>
        </a:p>
      </dgm:t>
    </dgm:pt>
    <dgm:pt modelId="{BCFBE0FC-3EF1-42BF-9083-A16AE0CDA77F}" type="sibTrans" cxnId="{797E57E5-1C1A-43DF-9ACD-3D1A5B59A516}">
      <dgm:prSet/>
      <dgm:spPr/>
      <dgm:t>
        <a:bodyPr/>
        <a:lstStyle/>
        <a:p>
          <a:endParaRPr lang="en-GB" noProof="0" dirty="0"/>
        </a:p>
      </dgm:t>
    </dgm:pt>
    <dgm:pt modelId="{A22404BF-5127-4786-8D31-AB64EB868BAB}" type="pres">
      <dgm:prSet presAssocID="{6F4DC38F-900C-4298-9555-DF0240B045B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C7AB6ACC-75CF-4650-B2F7-B77359CFA60C}" type="pres">
      <dgm:prSet presAssocID="{2E51DC3C-A1E2-49A5-93D5-230C2624FDC5}" presName="parentText" presStyleLbl="node1" presStyleIdx="0" presStyleCnt="7" custScaleY="67866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GB"/>
        </a:p>
      </dgm:t>
    </dgm:pt>
    <dgm:pt modelId="{0CDA394F-D41F-4910-BE92-68D017847E23}" type="pres">
      <dgm:prSet presAssocID="{53EE10A4-7F6D-439C-ABDE-E62ED1102F4A}" presName="spacer" presStyleCnt="0"/>
      <dgm:spPr/>
    </dgm:pt>
    <dgm:pt modelId="{3E5FB835-F864-4C80-BE42-A29952795212}" type="pres">
      <dgm:prSet presAssocID="{DDDC508E-591C-451F-880F-D023567A93FC}" presName="parentText" presStyleLbl="node1" presStyleIdx="1" presStyleCnt="7" custLinFactNeighborX="-163" custLinFactNeighborY="-47932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GB"/>
        </a:p>
      </dgm:t>
    </dgm:pt>
    <dgm:pt modelId="{B7FA2CCE-C738-4076-A976-3CE173B7E255}" type="pres">
      <dgm:prSet presAssocID="{CFBE91B4-4175-4253-85C1-E61E39299E46}" presName="spacer" presStyleCnt="0"/>
      <dgm:spPr/>
    </dgm:pt>
    <dgm:pt modelId="{F78A4354-C819-4CB9-947F-1E3D7C8F3439}" type="pres">
      <dgm:prSet presAssocID="{FBC87893-224E-4979-AB95-D3EA34716FC8}" presName="parentText" presStyleLbl="node1" presStyleIdx="2" presStyleCnt="7" custLinFactNeighborX="715" custLinFactNeighborY="-86211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GB"/>
        </a:p>
      </dgm:t>
    </dgm:pt>
    <dgm:pt modelId="{6E3128C3-4317-4B87-8DBE-6C5A195D4A35}" type="pres">
      <dgm:prSet presAssocID="{B69615EB-74F4-4C8A-A958-6F3F564836F0}" presName="spacer" presStyleCnt="0"/>
      <dgm:spPr/>
    </dgm:pt>
    <dgm:pt modelId="{5B99FBE3-6154-46FB-9916-0426D2F63BE5}" type="pres">
      <dgm:prSet presAssocID="{E4FC61A5-BF9D-4B00-AF0B-56807C6BC119}" presName="parentText" presStyleLbl="node1" presStyleIdx="3" presStyleCnt="7" custLinFactY="-4428" custLinFactNeighborX="276" custLinFactNeighborY="-100000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GB"/>
        </a:p>
      </dgm:t>
    </dgm:pt>
    <dgm:pt modelId="{3B88748F-D827-4D33-8017-D8A7E6E07A63}" type="pres">
      <dgm:prSet presAssocID="{41A50FD0-0C38-4905-B4ED-E14336B345F3}" presName="spacer" presStyleCnt="0"/>
      <dgm:spPr/>
    </dgm:pt>
    <dgm:pt modelId="{CE5C679D-432E-447B-AE53-8E10B6D2CF85}" type="pres">
      <dgm:prSet presAssocID="{6BED3EDB-27C3-4E95-80C0-A562B15149E7}" presName="parentText" presStyleLbl="node1" presStyleIdx="4" presStyleCnt="7" custLinFactY="-8213" custLinFactNeighborX="-523" custLinFactNeighborY="-100000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GB"/>
        </a:p>
      </dgm:t>
    </dgm:pt>
    <dgm:pt modelId="{FB95D60A-BB32-4764-B738-7BA9F0009534}" type="pres">
      <dgm:prSet presAssocID="{D660DB2A-C0D4-420A-B3AC-D59CB8387198}" presName="spacer" presStyleCnt="0"/>
      <dgm:spPr/>
    </dgm:pt>
    <dgm:pt modelId="{1F14C598-ADCB-4C09-ABFE-B873661D297A}" type="pres">
      <dgm:prSet presAssocID="{32620D9C-B48D-4F6B-A64B-AAB3BF3DEACE}" presName="parentText" presStyleLbl="node1" presStyleIdx="5" presStyleCnt="7" custAng="0" custScaleY="89508" custLinFactY="-17062" custLinFactNeighborX="-163" custLinFactNeighborY="-100000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GB"/>
        </a:p>
      </dgm:t>
    </dgm:pt>
    <dgm:pt modelId="{5426C5DA-0088-4BBA-933B-33B2706D000B}" type="pres">
      <dgm:prSet presAssocID="{D56A9430-DF93-46A1-A5FB-1B88AF7C0196}" presName="spacer" presStyleCnt="0"/>
      <dgm:spPr/>
    </dgm:pt>
    <dgm:pt modelId="{168C9965-E41D-4A32-8572-8D427F72C123}" type="pres">
      <dgm:prSet presAssocID="{4C1D2D4D-74C7-4665-BDB4-3CBFFE0D7F54}" presName="parentText" presStyleLbl="node1" presStyleIdx="6" presStyleCnt="7" custAng="0" custScaleY="54056" custLinFactY="-21656" custLinFactNeighborX="276" custLinFactNeighborY="-100000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GB"/>
        </a:p>
      </dgm:t>
    </dgm:pt>
  </dgm:ptLst>
  <dgm:cxnLst>
    <dgm:cxn modelId="{99DF3C6D-9E3E-4BE5-A3C5-B8A6FEDF868D}" type="presOf" srcId="{E4FC61A5-BF9D-4B00-AF0B-56807C6BC119}" destId="{5B99FBE3-6154-46FB-9916-0426D2F63BE5}" srcOrd="0" destOrd="0" presId="urn:microsoft.com/office/officeart/2005/8/layout/vList2"/>
    <dgm:cxn modelId="{9ABB43BE-8A4D-4977-8E81-4405FF270789}" srcId="{6F4DC38F-900C-4298-9555-DF0240B045B4}" destId="{6BED3EDB-27C3-4E95-80C0-A562B15149E7}" srcOrd="4" destOrd="0" parTransId="{FC87505A-BEFA-40B2-8920-BFDF1B6C098C}" sibTransId="{D660DB2A-C0D4-420A-B3AC-D59CB8387198}"/>
    <dgm:cxn modelId="{BBFD15E4-C8E2-4A8E-A69B-286EA6E9396D}" type="presOf" srcId="{4C1D2D4D-74C7-4665-BDB4-3CBFFE0D7F54}" destId="{168C9965-E41D-4A32-8572-8D427F72C123}" srcOrd="0" destOrd="0" presId="urn:microsoft.com/office/officeart/2005/8/layout/vList2"/>
    <dgm:cxn modelId="{DD37CE49-8A2A-4928-B3AE-B38E6DE03894}" type="presOf" srcId="{FBC87893-224E-4979-AB95-D3EA34716FC8}" destId="{F78A4354-C819-4CB9-947F-1E3D7C8F3439}" srcOrd="0" destOrd="0" presId="urn:microsoft.com/office/officeart/2005/8/layout/vList2"/>
    <dgm:cxn modelId="{F502A3B1-9812-432C-AD3B-9FF5647D4ABF}" srcId="{6F4DC38F-900C-4298-9555-DF0240B045B4}" destId="{FBC87893-224E-4979-AB95-D3EA34716FC8}" srcOrd="2" destOrd="0" parTransId="{9F09E37C-C3C6-4C1C-A345-627E2CC8AA5D}" sibTransId="{B69615EB-74F4-4C8A-A958-6F3F564836F0}"/>
    <dgm:cxn modelId="{F1A0F18F-D375-4EE7-AC51-88BF84FD0932}" type="presOf" srcId="{DDDC508E-591C-451F-880F-D023567A93FC}" destId="{3E5FB835-F864-4C80-BE42-A29952795212}" srcOrd="0" destOrd="0" presId="urn:microsoft.com/office/officeart/2005/8/layout/vList2"/>
    <dgm:cxn modelId="{BF323619-EFE8-4A01-9DD1-539EFA77DE29}" srcId="{6F4DC38F-900C-4298-9555-DF0240B045B4}" destId="{2E51DC3C-A1E2-49A5-93D5-230C2624FDC5}" srcOrd="0" destOrd="0" parTransId="{EFA459BA-EA8C-4896-A513-8C96F0FBB8AA}" sibTransId="{53EE10A4-7F6D-439C-ABDE-E62ED1102F4A}"/>
    <dgm:cxn modelId="{A96B3911-7649-4228-A7C2-9256C2421034}" srcId="{6F4DC38F-900C-4298-9555-DF0240B045B4}" destId="{32620D9C-B48D-4F6B-A64B-AAB3BF3DEACE}" srcOrd="5" destOrd="0" parTransId="{B6AF70D0-7AE7-4B99-925E-B5DFA958CFF9}" sibTransId="{D56A9430-DF93-46A1-A5FB-1B88AF7C0196}"/>
    <dgm:cxn modelId="{CBF27906-36D0-43A4-814E-920E8D172FC0}" type="presOf" srcId="{6BED3EDB-27C3-4E95-80C0-A562B15149E7}" destId="{CE5C679D-432E-447B-AE53-8E10B6D2CF85}" srcOrd="0" destOrd="0" presId="urn:microsoft.com/office/officeart/2005/8/layout/vList2"/>
    <dgm:cxn modelId="{BC5B8704-5743-4432-A272-E37BFAA89F2D}" srcId="{6F4DC38F-900C-4298-9555-DF0240B045B4}" destId="{DDDC508E-591C-451F-880F-D023567A93FC}" srcOrd="1" destOrd="0" parTransId="{C69619D3-FBAF-45B3-8E64-81FDDD67F5A2}" sibTransId="{CFBE91B4-4175-4253-85C1-E61E39299E46}"/>
    <dgm:cxn modelId="{C420EBCC-334A-47FF-9FC4-466E9D88A0D0}" type="presOf" srcId="{6F4DC38F-900C-4298-9555-DF0240B045B4}" destId="{A22404BF-5127-4786-8D31-AB64EB868BAB}" srcOrd="0" destOrd="0" presId="urn:microsoft.com/office/officeart/2005/8/layout/vList2"/>
    <dgm:cxn modelId="{797E57E5-1C1A-43DF-9ACD-3D1A5B59A516}" srcId="{6F4DC38F-900C-4298-9555-DF0240B045B4}" destId="{4C1D2D4D-74C7-4665-BDB4-3CBFFE0D7F54}" srcOrd="6" destOrd="0" parTransId="{57E7A7F3-FDCC-42AD-9427-69F90623A921}" sibTransId="{BCFBE0FC-3EF1-42BF-9083-A16AE0CDA77F}"/>
    <dgm:cxn modelId="{B6E2E935-ACF6-4465-9B75-7A5D06A7FB8F}" type="presOf" srcId="{32620D9C-B48D-4F6B-A64B-AAB3BF3DEACE}" destId="{1F14C598-ADCB-4C09-ABFE-B873661D297A}" srcOrd="0" destOrd="0" presId="urn:microsoft.com/office/officeart/2005/8/layout/vList2"/>
    <dgm:cxn modelId="{3D709826-8097-4DEE-86B8-4BAB31549A62}" type="presOf" srcId="{2E51DC3C-A1E2-49A5-93D5-230C2624FDC5}" destId="{C7AB6ACC-75CF-4650-B2F7-B77359CFA60C}" srcOrd="0" destOrd="0" presId="urn:microsoft.com/office/officeart/2005/8/layout/vList2"/>
    <dgm:cxn modelId="{715AF988-6404-42EE-85CA-2C82D5A54E18}" srcId="{6F4DC38F-900C-4298-9555-DF0240B045B4}" destId="{E4FC61A5-BF9D-4B00-AF0B-56807C6BC119}" srcOrd="3" destOrd="0" parTransId="{155A4B0D-D355-43B8-8B25-28B6D7466B55}" sibTransId="{41A50FD0-0C38-4905-B4ED-E14336B345F3}"/>
    <dgm:cxn modelId="{D1772755-EE0E-41E2-8875-3CC1F5AA6A3B}" type="presParOf" srcId="{A22404BF-5127-4786-8D31-AB64EB868BAB}" destId="{C7AB6ACC-75CF-4650-B2F7-B77359CFA60C}" srcOrd="0" destOrd="0" presId="urn:microsoft.com/office/officeart/2005/8/layout/vList2"/>
    <dgm:cxn modelId="{562BF690-7464-4668-BC15-EDFA49F7AD4B}" type="presParOf" srcId="{A22404BF-5127-4786-8D31-AB64EB868BAB}" destId="{0CDA394F-D41F-4910-BE92-68D017847E23}" srcOrd="1" destOrd="0" presId="urn:microsoft.com/office/officeart/2005/8/layout/vList2"/>
    <dgm:cxn modelId="{6479DA85-CA8A-4DBD-90DE-A513AC949784}" type="presParOf" srcId="{A22404BF-5127-4786-8D31-AB64EB868BAB}" destId="{3E5FB835-F864-4C80-BE42-A29952795212}" srcOrd="2" destOrd="0" presId="urn:microsoft.com/office/officeart/2005/8/layout/vList2"/>
    <dgm:cxn modelId="{5D9F4438-FB06-484C-95E1-3A9590857498}" type="presParOf" srcId="{A22404BF-5127-4786-8D31-AB64EB868BAB}" destId="{B7FA2CCE-C738-4076-A976-3CE173B7E255}" srcOrd="3" destOrd="0" presId="urn:microsoft.com/office/officeart/2005/8/layout/vList2"/>
    <dgm:cxn modelId="{11F68D17-EE21-4C15-9A2B-897A3D2AD4CC}" type="presParOf" srcId="{A22404BF-5127-4786-8D31-AB64EB868BAB}" destId="{F78A4354-C819-4CB9-947F-1E3D7C8F3439}" srcOrd="4" destOrd="0" presId="urn:microsoft.com/office/officeart/2005/8/layout/vList2"/>
    <dgm:cxn modelId="{DC1E01A9-5F34-4565-A76B-46C811B72B29}" type="presParOf" srcId="{A22404BF-5127-4786-8D31-AB64EB868BAB}" destId="{6E3128C3-4317-4B87-8DBE-6C5A195D4A35}" srcOrd="5" destOrd="0" presId="urn:microsoft.com/office/officeart/2005/8/layout/vList2"/>
    <dgm:cxn modelId="{65A8C0C0-F624-47DE-B3E2-6A5890405349}" type="presParOf" srcId="{A22404BF-5127-4786-8D31-AB64EB868BAB}" destId="{5B99FBE3-6154-46FB-9916-0426D2F63BE5}" srcOrd="6" destOrd="0" presId="urn:microsoft.com/office/officeart/2005/8/layout/vList2"/>
    <dgm:cxn modelId="{E743B097-D121-4595-B427-A71897482A49}" type="presParOf" srcId="{A22404BF-5127-4786-8D31-AB64EB868BAB}" destId="{3B88748F-D827-4D33-8017-D8A7E6E07A63}" srcOrd="7" destOrd="0" presId="urn:microsoft.com/office/officeart/2005/8/layout/vList2"/>
    <dgm:cxn modelId="{25D8C67C-DD5B-43B3-B891-78784FB426BF}" type="presParOf" srcId="{A22404BF-5127-4786-8D31-AB64EB868BAB}" destId="{CE5C679D-432E-447B-AE53-8E10B6D2CF85}" srcOrd="8" destOrd="0" presId="urn:microsoft.com/office/officeart/2005/8/layout/vList2"/>
    <dgm:cxn modelId="{6926919E-18CE-44F2-A095-A786DCE2BA07}" type="presParOf" srcId="{A22404BF-5127-4786-8D31-AB64EB868BAB}" destId="{FB95D60A-BB32-4764-B738-7BA9F0009534}" srcOrd="9" destOrd="0" presId="urn:microsoft.com/office/officeart/2005/8/layout/vList2"/>
    <dgm:cxn modelId="{665A6956-F4D7-4D39-A706-77361CE4D9B6}" type="presParOf" srcId="{A22404BF-5127-4786-8D31-AB64EB868BAB}" destId="{1F14C598-ADCB-4C09-ABFE-B873661D297A}" srcOrd="10" destOrd="0" presId="urn:microsoft.com/office/officeart/2005/8/layout/vList2"/>
    <dgm:cxn modelId="{FEBB3ED3-67BA-47B5-BB0E-B1A73C6B8292}" type="presParOf" srcId="{A22404BF-5127-4786-8D31-AB64EB868BAB}" destId="{5426C5DA-0088-4BBA-933B-33B2706D000B}" srcOrd="11" destOrd="0" presId="urn:microsoft.com/office/officeart/2005/8/layout/vList2"/>
    <dgm:cxn modelId="{FC8A2391-A3A0-4939-AA50-A07952DC3E4F}" type="presParOf" srcId="{A22404BF-5127-4786-8D31-AB64EB868BAB}" destId="{168C9965-E41D-4A32-8572-8D427F72C123}" srcOrd="12" destOrd="0" presId="urn:microsoft.com/office/officeart/2005/8/layout/vList2"/>
  </dgm:cxnLst>
  <dgm:bg>
    <a:effectLst>
      <a:outerShdw blurRad="50800" dist="38100" dir="8100000" algn="tr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39937CD-2BD4-4695-A6E5-1B03F985459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v-SE"/>
        </a:p>
      </dgm:t>
    </dgm:pt>
    <dgm:pt modelId="{53B78EBE-A48C-4269-9EBE-C7C1BAC515B4}">
      <dgm:prSet phldrT="[Text]" custT="1"/>
      <dgm:spPr>
        <a:xfrm>
          <a:off x="0" y="1016"/>
          <a:ext cx="2340544" cy="858211"/>
        </a:xfr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gm:spPr>
      <dgm:t>
        <a:bodyPr/>
        <a:lstStyle/>
        <a:p>
          <a:pPr algn="ctr">
            <a:buNone/>
          </a:pPr>
          <a:r>
            <a:rPr lang="en-GB" sz="1100" b="1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De-and Remanufacturing</a:t>
          </a:r>
          <a:endParaRPr lang="en-GB" sz="1100" noProof="0" dirty="0">
            <a:solidFill>
              <a:sysClr val="window" lastClr="FFFFFF"/>
            </a:solidFill>
            <a:latin typeface="Arial"/>
            <a:ea typeface="+mn-ea"/>
            <a:cs typeface="+mn-cs"/>
          </a:endParaRPr>
        </a:p>
      </dgm:t>
    </dgm:pt>
    <dgm:pt modelId="{28E14328-E841-4AC6-BEB6-124C526DFB15}" type="parTrans" cxnId="{265D0D55-0AD8-4C5B-824A-EAF3472732E9}">
      <dgm:prSet/>
      <dgm:spPr/>
      <dgm:t>
        <a:bodyPr/>
        <a:lstStyle/>
        <a:p>
          <a:endParaRPr lang="en-GB" noProof="0" dirty="0"/>
        </a:p>
      </dgm:t>
    </dgm:pt>
    <dgm:pt modelId="{1018813D-EED8-4F31-BCB7-904CFCF819CF}" type="sibTrans" cxnId="{265D0D55-0AD8-4C5B-824A-EAF3472732E9}">
      <dgm:prSet/>
      <dgm:spPr/>
      <dgm:t>
        <a:bodyPr/>
        <a:lstStyle/>
        <a:p>
          <a:endParaRPr lang="en-GB" noProof="0" dirty="0"/>
        </a:p>
      </dgm:t>
    </dgm:pt>
    <dgm:pt modelId="{C8A04039-06EA-49AE-A079-D680036C7B12}">
      <dgm:prSet phldrT="[Text]" custT="1"/>
      <dgm:spPr>
        <a:xfrm>
          <a:off x="0" y="872418"/>
          <a:ext cx="2340544" cy="858211"/>
        </a:xfr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gm:spPr>
      <dgm:t>
        <a:bodyPr/>
        <a:lstStyle/>
        <a:p>
          <a:pPr algn="ctr">
            <a:buNone/>
          </a:pPr>
          <a:r>
            <a:rPr lang="en-GB" sz="1000" b="1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Adaptive and intelligent assembly and manufacturing systems</a:t>
          </a:r>
          <a:endParaRPr lang="en-GB" sz="1000" noProof="0" dirty="0">
            <a:solidFill>
              <a:sysClr val="window" lastClr="FFFFFF"/>
            </a:solidFill>
            <a:latin typeface="Arial"/>
            <a:ea typeface="+mn-ea"/>
            <a:cs typeface="+mn-cs"/>
          </a:endParaRPr>
        </a:p>
      </dgm:t>
    </dgm:pt>
    <dgm:pt modelId="{2AF0C5A7-975C-409B-AB11-27CE578AD3A2}" type="parTrans" cxnId="{A2F42C51-5E28-4E88-A51B-37654FD48800}">
      <dgm:prSet/>
      <dgm:spPr/>
      <dgm:t>
        <a:bodyPr/>
        <a:lstStyle/>
        <a:p>
          <a:endParaRPr lang="en-GB" noProof="0" dirty="0"/>
        </a:p>
      </dgm:t>
    </dgm:pt>
    <dgm:pt modelId="{4FE9EDC4-4464-43E0-BC0A-E144CC211C9B}" type="sibTrans" cxnId="{A2F42C51-5E28-4E88-A51B-37654FD48800}">
      <dgm:prSet/>
      <dgm:spPr/>
      <dgm:t>
        <a:bodyPr/>
        <a:lstStyle/>
        <a:p>
          <a:endParaRPr lang="en-GB" noProof="0" dirty="0"/>
        </a:p>
      </dgm:t>
    </dgm:pt>
    <dgm:pt modelId="{EC15A754-065A-4B52-AFD0-3342B9A5AC95}">
      <dgm:prSet phldrT="[Text]" custT="1"/>
      <dgm:spPr>
        <a:xfrm>
          <a:off x="0" y="1743820"/>
          <a:ext cx="2340544" cy="858211"/>
        </a:xfr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gm:spPr>
      <dgm:t>
        <a:bodyPr/>
        <a:lstStyle/>
        <a:p>
          <a:pPr algn="ctr">
            <a:buNone/>
          </a:pPr>
          <a:r>
            <a:rPr lang="en-GB" sz="800" b="1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Advanced Sustainable Surface and Coating Manufacturing  Technologies on Polymers </a:t>
          </a:r>
          <a:endParaRPr lang="en-GB" sz="800" noProof="0" dirty="0">
            <a:solidFill>
              <a:sysClr val="window" lastClr="FFFFFF"/>
            </a:solidFill>
            <a:latin typeface="Arial"/>
            <a:ea typeface="+mn-ea"/>
            <a:cs typeface="+mn-cs"/>
          </a:endParaRPr>
        </a:p>
      </dgm:t>
    </dgm:pt>
    <dgm:pt modelId="{35B78D75-52AB-43FE-9539-4888103348D6}" type="parTrans" cxnId="{5BD94EFD-1372-4496-A7FC-297FD0D7846E}">
      <dgm:prSet/>
      <dgm:spPr/>
      <dgm:t>
        <a:bodyPr/>
        <a:lstStyle/>
        <a:p>
          <a:endParaRPr lang="en-GB" noProof="0" dirty="0"/>
        </a:p>
      </dgm:t>
    </dgm:pt>
    <dgm:pt modelId="{5BDC6D18-E07D-41F5-AE32-7D7874920254}" type="sibTrans" cxnId="{5BD94EFD-1372-4496-A7FC-297FD0D7846E}">
      <dgm:prSet/>
      <dgm:spPr/>
      <dgm:t>
        <a:bodyPr/>
        <a:lstStyle/>
        <a:p>
          <a:endParaRPr lang="en-GB" noProof="0" dirty="0"/>
        </a:p>
      </dgm:t>
    </dgm:pt>
    <dgm:pt modelId="{792D5CE8-B61D-49DF-8338-52E4BE29D429}">
      <dgm:prSet custT="1"/>
      <dgm:spPr>
        <a:xfrm>
          <a:off x="0" y="2615222"/>
          <a:ext cx="2340544" cy="858211"/>
        </a:xfr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gm:spPr>
      <dgm:t>
        <a:bodyPr/>
        <a:lstStyle/>
        <a:p>
          <a:pPr algn="ctr">
            <a:buNone/>
          </a:pPr>
          <a:r>
            <a:rPr lang="en-GB" sz="900" b="1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Digital and Virtual Factory integrating planning and stimulation into operative environments</a:t>
          </a:r>
        </a:p>
      </dgm:t>
    </dgm:pt>
    <dgm:pt modelId="{DB260E10-4298-4586-88B6-2AF28A3033B3}" type="parTrans" cxnId="{2A836FDB-093B-4C70-A270-52BCC925324B}">
      <dgm:prSet/>
      <dgm:spPr/>
      <dgm:t>
        <a:bodyPr/>
        <a:lstStyle/>
        <a:p>
          <a:endParaRPr lang="en-GB" noProof="0" dirty="0"/>
        </a:p>
      </dgm:t>
    </dgm:pt>
    <dgm:pt modelId="{A0BA6BBB-1EB7-4CCD-83A2-E5515793180D}" type="sibTrans" cxnId="{2A836FDB-093B-4C70-A270-52BCC925324B}">
      <dgm:prSet/>
      <dgm:spPr/>
      <dgm:t>
        <a:bodyPr/>
        <a:lstStyle/>
        <a:p>
          <a:endParaRPr lang="en-GB" noProof="0" dirty="0"/>
        </a:p>
      </dgm:t>
    </dgm:pt>
    <dgm:pt modelId="{BE5F2DC5-07A0-4AEB-928C-A10C732F37D9}">
      <dgm:prSet custT="1"/>
      <dgm:spPr>
        <a:xfrm>
          <a:off x="0" y="3486625"/>
          <a:ext cx="2340544" cy="858211"/>
        </a:xfr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gm:spPr>
      <dgm:t>
        <a:bodyPr/>
        <a:lstStyle/>
        <a:p>
          <a:pPr algn="ctr">
            <a:buNone/>
          </a:pPr>
          <a:r>
            <a:rPr lang="en-GB" sz="1000" b="1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Energy-Flexible  and resource-efficient factory operation</a:t>
          </a:r>
        </a:p>
      </dgm:t>
    </dgm:pt>
    <dgm:pt modelId="{7312C111-0E35-417B-9AB0-563ADD61A272}" type="parTrans" cxnId="{D285D20C-C54F-4937-9E7F-54212ACE0B08}">
      <dgm:prSet/>
      <dgm:spPr/>
      <dgm:t>
        <a:bodyPr/>
        <a:lstStyle/>
        <a:p>
          <a:endParaRPr lang="en-GB" noProof="0" dirty="0"/>
        </a:p>
      </dgm:t>
    </dgm:pt>
    <dgm:pt modelId="{986AD5AE-D2D2-4789-AC70-5B4CE260F95B}" type="sibTrans" cxnId="{D285D20C-C54F-4937-9E7F-54212ACE0B08}">
      <dgm:prSet/>
      <dgm:spPr/>
      <dgm:t>
        <a:bodyPr/>
        <a:lstStyle/>
        <a:p>
          <a:endParaRPr lang="en-GB" noProof="0" dirty="0"/>
        </a:p>
      </dgm:t>
    </dgm:pt>
    <dgm:pt modelId="{14BC8C20-8403-46C9-85F9-E7A288B64E61}" type="pres">
      <dgm:prSet presAssocID="{239937CD-2BD4-4695-A6E5-1B03F985459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ED7E5BBA-1352-45DD-AB6B-8474BB2AA849}" type="pres">
      <dgm:prSet presAssocID="{53B78EBE-A48C-4269-9EBE-C7C1BAC515B4}" presName="parentText" presStyleLbl="node1" presStyleIdx="0" presStyleCnt="5" custScaleY="55465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GB"/>
        </a:p>
      </dgm:t>
    </dgm:pt>
    <dgm:pt modelId="{BDC28E9E-169D-487F-B239-A9C67AA6E419}" type="pres">
      <dgm:prSet presAssocID="{1018813D-EED8-4F31-BCB7-904CFCF819CF}" presName="spacer" presStyleCnt="0"/>
      <dgm:spPr/>
    </dgm:pt>
    <dgm:pt modelId="{87F05175-424A-47C5-B1F6-D07698D544F6}" type="pres">
      <dgm:prSet presAssocID="{C8A04039-06EA-49AE-A079-D680036C7B12}" presName="parentText" presStyleLbl="node1" presStyleIdx="1" presStyleCnt="5" custScaleY="57171" custLinFactY="-203" custLinFactNeighborY="-100000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GB"/>
        </a:p>
      </dgm:t>
    </dgm:pt>
    <dgm:pt modelId="{8D261E35-A29B-4829-B092-1878C00A385B}" type="pres">
      <dgm:prSet presAssocID="{4FE9EDC4-4464-43E0-BC0A-E144CC211C9B}" presName="spacer" presStyleCnt="0"/>
      <dgm:spPr/>
    </dgm:pt>
    <dgm:pt modelId="{6CBE9320-7686-4333-8A06-085A75AA69CD}" type="pres">
      <dgm:prSet presAssocID="{EC15A754-065A-4B52-AFD0-3342B9A5AC95}" presName="parentText" presStyleLbl="node1" presStyleIdx="2" presStyleCnt="5" custScaleY="49307" custLinFactY="-14742" custLinFactNeighborX="135" custLinFactNeighborY="-100000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GB"/>
        </a:p>
      </dgm:t>
    </dgm:pt>
    <dgm:pt modelId="{3A989D2D-49D3-4292-AFD5-A7C5333FCB1C}" type="pres">
      <dgm:prSet presAssocID="{5BDC6D18-E07D-41F5-AE32-7D7874920254}" presName="spacer" presStyleCnt="0"/>
      <dgm:spPr/>
    </dgm:pt>
    <dgm:pt modelId="{E37D8FAE-C427-4D77-A9BA-826EFBC3DAB5}" type="pres">
      <dgm:prSet presAssocID="{792D5CE8-B61D-49DF-8338-52E4BE29D429}" presName="parentText" presStyleLbl="node1" presStyleIdx="3" presStyleCnt="5" custScaleY="54612" custLinFactY="-29718" custLinFactNeighborX="135" custLinFactNeighborY="-100000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GB"/>
        </a:p>
      </dgm:t>
    </dgm:pt>
    <dgm:pt modelId="{D7CE06A0-5793-43DC-9E59-ABAE90BA20C3}" type="pres">
      <dgm:prSet presAssocID="{A0BA6BBB-1EB7-4CCD-83A2-E5515793180D}" presName="spacer" presStyleCnt="0"/>
      <dgm:spPr/>
    </dgm:pt>
    <dgm:pt modelId="{CD9E587C-49C2-4E75-B0E6-EEE0F5B2CFF9}" type="pres">
      <dgm:prSet presAssocID="{BE5F2DC5-07A0-4AEB-928C-A10C732F37D9}" presName="parentText" presStyleLbl="node1" presStyleIdx="4" presStyleCnt="5" custScaleY="40088" custLinFactY="-42362" custLinFactNeighborY="-100000">
        <dgm:presLayoutVars>
          <dgm:chMax val="0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GB"/>
        </a:p>
      </dgm:t>
    </dgm:pt>
  </dgm:ptLst>
  <dgm:cxnLst>
    <dgm:cxn modelId="{2A836FDB-093B-4C70-A270-52BCC925324B}" srcId="{239937CD-2BD4-4695-A6E5-1B03F985459A}" destId="{792D5CE8-B61D-49DF-8338-52E4BE29D429}" srcOrd="3" destOrd="0" parTransId="{DB260E10-4298-4586-88B6-2AF28A3033B3}" sibTransId="{A0BA6BBB-1EB7-4CCD-83A2-E5515793180D}"/>
    <dgm:cxn modelId="{CB97EEDC-F061-4EBE-B39F-E7B0C289CF71}" type="presOf" srcId="{792D5CE8-B61D-49DF-8338-52E4BE29D429}" destId="{E37D8FAE-C427-4D77-A9BA-826EFBC3DAB5}" srcOrd="0" destOrd="0" presId="urn:microsoft.com/office/officeart/2005/8/layout/vList2"/>
    <dgm:cxn modelId="{52628B80-E44F-47BA-A03D-6B53588A0434}" type="presOf" srcId="{239937CD-2BD4-4695-A6E5-1B03F985459A}" destId="{14BC8C20-8403-46C9-85F9-E7A288B64E61}" srcOrd="0" destOrd="0" presId="urn:microsoft.com/office/officeart/2005/8/layout/vList2"/>
    <dgm:cxn modelId="{A1F01805-D592-4BFD-B1AE-BA542F2959E4}" type="presOf" srcId="{53B78EBE-A48C-4269-9EBE-C7C1BAC515B4}" destId="{ED7E5BBA-1352-45DD-AB6B-8474BB2AA849}" srcOrd="0" destOrd="0" presId="urn:microsoft.com/office/officeart/2005/8/layout/vList2"/>
    <dgm:cxn modelId="{A2F42C51-5E28-4E88-A51B-37654FD48800}" srcId="{239937CD-2BD4-4695-A6E5-1B03F985459A}" destId="{C8A04039-06EA-49AE-A079-D680036C7B12}" srcOrd="1" destOrd="0" parTransId="{2AF0C5A7-975C-409B-AB11-27CE578AD3A2}" sibTransId="{4FE9EDC4-4464-43E0-BC0A-E144CC211C9B}"/>
    <dgm:cxn modelId="{5BD94EFD-1372-4496-A7FC-297FD0D7846E}" srcId="{239937CD-2BD4-4695-A6E5-1B03F985459A}" destId="{EC15A754-065A-4B52-AFD0-3342B9A5AC95}" srcOrd="2" destOrd="0" parTransId="{35B78D75-52AB-43FE-9539-4888103348D6}" sibTransId="{5BDC6D18-E07D-41F5-AE32-7D7874920254}"/>
    <dgm:cxn modelId="{9D1322CB-3B24-48D2-9347-5340D12482B5}" type="presOf" srcId="{EC15A754-065A-4B52-AFD0-3342B9A5AC95}" destId="{6CBE9320-7686-4333-8A06-085A75AA69CD}" srcOrd="0" destOrd="0" presId="urn:microsoft.com/office/officeart/2005/8/layout/vList2"/>
    <dgm:cxn modelId="{A2163185-CC0A-44F5-A277-01CE87420E00}" type="presOf" srcId="{C8A04039-06EA-49AE-A079-D680036C7B12}" destId="{87F05175-424A-47C5-B1F6-D07698D544F6}" srcOrd="0" destOrd="0" presId="urn:microsoft.com/office/officeart/2005/8/layout/vList2"/>
    <dgm:cxn modelId="{D285D20C-C54F-4937-9E7F-54212ACE0B08}" srcId="{239937CD-2BD4-4695-A6E5-1B03F985459A}" destId="{BE5F2DC5-07A0-4AEB-928C-A10C732F37D9}" srcOrd="4" destOrd="0" parTransId="{7312C111-0E35-417B-9AB0-563ADD61A272}" sibTransId="{986AD5AE-D2D2-4789-AC70-5B4CE260F95B}"/>
    <dgm:cxn modelId="{B9D0C75C-A454-41AA-92B5-E6173C33CE14}" type="presOf" srcId="{BE5F2DC5-07A0-4AEB-928C-A10C732F37D9}" destId="{CD9E587C-49C2-4E75-B0E6-EEE0F5B2CFF9}" srcOrd="0" destOrd="0" presId="urn:microsoft.com/office/officeart/2005/8/layout/vList2"/>
    <dgm:cxn modelId="{265D0D55-0AD8-4C5B-824A-EAF3472732E9}" srcId="{239937CD-2BD4-4695-A6E5-1B03F985459A}" destId="{53B78EBE-A48C-4269-9EBE-C7C1BAC515B4}" srcOrd="0" destOrd="0" parTransId="{28E14328-E841-4AC6-BEB6-124C526DFB15}" sibTransId="{1018813D-EED8-4F31-BCB7-904CFCF819CF}"/>
    <dgm:cxn modelId="{4AC09D8A-185B-44BC-957D-A7A4693A5205}" type="presParOf" srcId="{14BC8C20-8403-46C9-85F9-E7A288B64E61}" destId="{ED7E5BBA-1352-45DD-AB6B-8474BB2AA849}" srcOrd="0" destOrd="0" presId="urn:microsoft.com/office/officeart/2005/8/layout/vList2"/>
    <dgm:cxn modelId="{D3D2DB24-5A7B-4160-AEEE-8F881E086EE3}" type="presParOf" srcId="{14BC8C20-8403-46C9-85F9-E7A288B64E61}" destId="{BDC28E9E-169D-487F-B239-A9C67AA6E419}" srcOrd="1" destOrd="0" presId="urn:microsoft.com/office/officeart/2005/8/layout/vList2"/>
    <dgm:cxn modelId="{700BB4FB-F935-4E8E-A0E6-C5A4885EEB16}" type="presParOf" srcId="{14BC8C20-8403-46C9-85F9-E7A288B64E61}" destId="{87F05175-424A-47C5-B1F6-D07698D544F6}" srcOrd="2" destOrd="0" presId="urn:microsoft.com/office/officeart/2005/8/layout/vList2"/>
    <dgm:cxn modelId="{F7381239-3E21-407A-B68F-F507D8E2314D}" type="presParOf" srcId="{14BC8C20-8403-46C9-85F9-E7A288B64E61}" destId="{8D261E35-A29B-4829-B092-1878C00A385B}" srcOrd="3" destOrd="0" presId="urn:microsoft.com/office/officeart/2005/8/layout/vList2"/>
    <dgm:cxn modelId="{00477671-DD2D-46F1-8E12-00765D4085BA}" type="presParOf" srcId="{14BC8C20-8403-46C9-85F9-E7A288B64E61}" destId="{6CBE9320-7686-4333-8A06-085A75AA69CD}" srcOrd="4" destOrd="0" presId="urn:microsoft.com/office/officeart/2005/8/layout/vList2"/>
    <dgm:cxn modelId="{A751AEE8-004B-4250-BF1E-5CE6E319D24D}" type="presParOf" srcId="{14BC8C20-8403-46C9-85F9-E7A288B64E61}" destId="{3A989D2D-49D3-4292-AFD5-A7C5333FCB1C}" srcOrd="5" destOrd="0" presId="urn:microsoft.com/office/officeart/2005/8/layout/vList2"/>
    <dgm:cxn modelId="{DB43FDC0-4EEE-4789-8588-55D7ADABBB73}" type="presParOf" srcId="{14BC8C20-8403-46C9-85F9-E7A288B64E61}" destId="{E37D8FAE-C427-4D77-A9BA-826EFBC3DAB5}" srcOrd="6" destOrd="0" presId="urn:microsoft.com/office/officeart/2005/8/layout/vList2"/>
    <dgm:cxn modelId="{B281C4F5-C33D-4BE7-8A47-131A2B18A065}" type="presParOf" srcId="{14BC8C20-8403-46C9-85F9-E7A288B64E61}" destId="{D7CE06A0-5793-43DC-9E59-ABAE90BA20C3}" srcOrd="7" destOrd="0" presId="urn:microsoft.com/office/officeart/2005/8/layout/vList2"/>
    <dgm:cxn modelId="{43AA0683-93B7-4C45-9FE7-E8FDF0B5D18D}" type="presParOf" srcId="{14BC8C20-8403-46C9-85F9-E7A288B64E61}" destId="{CD9E587C-49C2-4E75-B0E6-EEE0F5B2CFF9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4530DD3-99DF-4983-B7B5-370F0CA23CA7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672ADDB-002F-4137-9CE0-09E984FFE8D6}">
      <dgm:prSet phldrT="[Text]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GB" dirty="0" smtClean="0"/>
            <a:t>Regional Innovation</a:t>
          </a:r>
        </a:p>
        <a:p>
          <a:pPr>
            <a:lnSpc>
              <a:spcPct val="90000"/>
            </a:lnSpc>
            <a:spcAft>
              <a:spcPct val="35000"/>
            </a:spcAft>
          </a:pPr>
          <a:r>
            <a:rPr lang="en-GB" dirty="0" smtClean="0"/>
            <a:t>Ecosystem</a:t>
          </a:r>
          <a:endParaRPr lang="en-GB" dirty="0"/>
        </a:p>
      </dgm:t>
    </dgm:pt>
    <dgm:pt modelId="{437FF4DD-FE7C-4FE8-84F7-E793855AF056}" type="parTrans" cxnId="{6ED3D50C-E412-47E1-AD79-C6880612FA86}">
      <dgm:prSet/>
      <dgm:spPr/>
      <dgm:t>
        <a:bodyPr/>
        <a:lstStyle/>
        <a:p>
          <a:endParaRPr lang="en-GB"/>
        </a:p>
      </dgm:t>
    </dgm:pt>
    <dgm:pt modelId="{885BF27A-40B7-454B-8B95-1ECC95B43603}" type="sibTrans" cxnId="{6ED3D50C-E412-47E1-AD79-C6880612FA86}">
      <dgm:prSet/>
      <dgm:spPr/>
      <dgm:t>
        <a:bodyPr/>
        <a:lstStyle/>
        <a:p>
          <a:endParaRPr lang="en-GB"/>
        </a:p>
      </dgm:t>
    </dgm:pt>
    <dgm:pt modelId="{CA35EBCA-E98B-4D5C-AAA8-22F8BC242CEC}">
      <dgm:prSet phldrT="[Text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en-GB" sz="1050" dirty="0" smtClean="0"/>
            <a:t>Industry</a:t>
          </a:r>
          <a:endParaRPr lang="en-GB" sz="1050" dirty="0"/>
        </a:p>
      </dgm:t>
    </dgm:pt>
    <dgm:pt modelId="{8F661854-3191-4DAA-8FCA-5508B9ACC461}" type="parTrans" cxnId="{453C3D65-CFB9-490B-B560-0F15532704CD}">
      <dgm:prSet/>
      <dgm:spPr/>
      <dgm:t>
        <a:bodyPr/>
        <a:lstStyle/>
        <a:p>
          <a:endParaRPr lang="en-GB"/>
        </a:p>
      </dgm:t>
    </dgm:pt>
    <dgm:pt modelId="{4B9DBE74-6D95-4F23-B57D-23975604E61D}" type="sibTrans" cxnId="{453C3D65-CFB9-490B-B560-0F15532704CD}">
      <dgm:prSet/>
      <dgm:spPr/>
      <dgm:t>
        <a:bodyPr/>
        <a:lstStyle/>
        <a:p>
          <a:endParaRPr lang="en-GB"/>
        </a:p>
      </dgm:t>
    </dgm:pt>
    <dgm:pt modelId="{C51BDC7D-F5A7-4C03-929C-85F2548150C4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GB" sz="1050" dirty="0" smtClean="0"/>
            <a:t>Government</a:t>
          </a:r>
          <a:endParaRPr lang="en-GB" sz="1050" dirty="0"/>
        </a:p>
      </dgm:t>
    </dgm:pt>
    <dgm:pt modelId="{1BB52D6C-96E3-4285-9A3C-E682FCBBD09D}" type="parTrans" cxnId="{679B8E7A-7A4B-46F2-8B30-6B824EC871A0}">
      <dgm:prSet/>
      <dgm:spPr/>
      <dgm:t>
        <a:bodyPr/>
        <a:lstStyle/>
        <a:p>
          <a:endParaRPr lang="en-GB"/>
        </a:p>
      </dgm:t>
    </dgm:pt>
    <dgm:pt modelId="{CBAF3103-679C-4284-9858-5C6AF0100A73}" type="sibTrans" cxnId="{679B8E7A-7A4B-46F2-8B30-6B824EC871A0}">
      <dgm:prSet/>
      <dgm:spPr/>
      <dgm:t>
        <a:bodyPr/>
        <a:lstStyle/>
        <a:p>
          <a:endParaRPr lang="en-GB"/>
        </a:p>
      </dgm:t>
    </dgm:pt>
    <dgm:pt modelId="{D567DBD7-4AB9-4CE2-9E6A-4F81CD3EC729}">
      <dgm:prSet phldrT="[Text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GB" dirty="0" smtClean="0"/>
            <a:t>Civil society</a:t>
          </a:r>
          <a:endParaRPr lang="en-GB" dirty="0"/>
        </a:p>
      </dgm:t>
    </dgm:pt>
    <dgm:pt modelId="{BCC34D7D-7D78-4CCA-A20B-F3D5B1458957}" type="parTrans" cxnId="{707D18DB-7E9A-44D2-823E-1C449070B295}">
      <dgm:prSet/>
      <dgm:spPr/>
      <dgm:t>
        <a:bodyPr/>
        <a:lstStyle/>
        <a:p>
          <a:endParaRPr lang="en-GB"/>
        </a:p>
      </dgm:t>
    </dgm:pt>
    <dgm:pt modelId="{4EE811B3-0DA5-4120-9DDC-7B8E684988F0}" type="sibTrans" cxnId="{707D18DB-7E9A-44D2-823E-1C449070B295}">
      <dgm:prSet/>
      <dgm:spPr/>
      <dgm:t>
        <a:bodyPr/>
        <a:lstStyle/>
        <a:p>
          <a:endParaRPr lang="en-GB"/>
        </a:p>
      </dgm:t>
    </dgm:pt>
    <dgm:pt modelId="{ABAC4352-7F4F-4AEF-A12F-640CDFE2879E}">
      <dgm:prSet phldrT="[Text]"/>
      <dgm:spPr>
        <a:solidFill>
          <a:srgbClr val="7030A0"/>
        </a:solidFill>
      </dgm:spPr>
      <dgm:t>
        <a:bodyPr/>
        <a:lstStyle/>
        <a:p>
          <a:r>
            <a:rPr lang="en-GB" dirty="0" smtClean="0"/>
            <a:t>R&amp;I</a:t>
          </a:r>
          <a:endParaRPr lang="en-GB" dirty="0"/>
        </a:p>
      </dgm:t>
    </dgm:pt>
    <dgm:pt modelId="{1EB0BA93-9858-410C-B1AF-4BCBDF59AA41}" type="parTrans" cxnId="{6BD5A26B-F5C6-4FAA-971B-F68244DA24D5}">
      <dgm:prSet/>
      <dgm:spPr/>
      <dgm:t>
        <a:bodyPr/>
        <a:lstStyle/>
        <a:p>
          <a:endParaRPr lang="en-GB"/>
        </a:p>
      </dgm:t>
    </dgm:pt>
    <dgm:pt modelId="{4464539E-2691-4164-81CF-EB78DC125BAD}" type="sibTrans" cxnId="{6BD5A26B-F5C6-4FAA-971B-F68244DA24D5}">
      <dgm:prSet/>
      <dgm:spPr/>
      <dgm:t>
        <a:bodyPr/>
        <a:lstStyle/>
        <a:p>
          <a:endParaRPr lang="en-GB"/>
        </a:p>
      </dgm:t>
    </dgm:pt>
    <dgm:pt modelId="{FF4AD444-5BE1-4DD2-AE8C-FCD1AB6CAF17}" type="pres">
      <dgm:prSet presAssocID="{24530DD3-99DF-4983-B7B5-370F0CA23CA7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7A147CB6-74CA-46EE-A40E-5763F3BD4242}" type="pres">
      <dgm:prSet presAssocID="{7672ADDB-002F-4137-9CE0-09E984FFE8D6}" presName="centerShape" presStyleLbl="node0" presStyleIdx="0" presStyleCnt="1"/>
      <dgm:spPr/>
      <dgm:t>
        <a:bodyPr/>
        <a:lstStyle/>
        <a:p>
          <a:endParaRPr lang="en-GB"/>
        </a:p>
      </dgm:t>
    </dgm:pt>
    <dgm:pt modelId="{7B361E77-4A02-4657-B947-02B33B197865}" type="pres">
      <dgm:prSet presAssocID="{CA35EBCA-E98B-4D5C-AAA8-22F8BC242CE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554BFE1-D3E6-4E0E-A769-BB05A2ECC473}" type="pres">
      <dgm:prSet presAssocID="{CA35EBCA-E98B-4D5C-AAA8-22F8BC242CEC}" presName="dummy" presStyleCnt="0"/>
      <dgm:spPr/>
    </dgm:pt>
    <dgm:pt modelId="{9DC06CD9-9629-4FFA-8103-C21EDAAC8228}" type="pres">
      <dgm:prSet presAssocID="{4B9DBE74-6D95-4F23-B57D-23975604E61D}" presName="sibTrans" presStyleLbl="sibTrans2D1" presStyleIdx="0" presStyleCnt="4"/>
      <dgm:spPr/>
      <dgm:t>
        <a:bodyPr/>
        <a:lstStyle/>
        <a:p>
          <a:endParaRPr lang="en-GB"/>
        </a:p>
      </dgm:t>
    </dgm:pt>
    <dgm:pt modelId="{E82584E9-8048-438B-8121-4EC692E0698D}" type="pres">
      <dgm:prSet presAssocID="{C51BDC7D-F5A7-4C03-929C-85F2548150C4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27C211E-6336-4EE3-BF9C-86F59252C7F8}" type="pres">
      <dgm:prSet presAssocID="{C51BDC7D-F5A7-4C03-929C-85F2548150C4}" presName="dummy" presStyleCnt="0"/>
      <dgm:spPr/>
    </dgm:pt>
    <dgm:pt modelId="{0FCF2E80-282F-48E8-B405-BF1FA8ED7B34}" type="pres">
      <dgm:prSet presAssocID="{CBAF3103-679C-4284-9858-5C6AF0100A73}" presName="sibTrans" presStyleLbl="sibTrans2D1" presStyleIdx="1" presStyleCnt="4"/>
      <dgm:spPr/>
      <dgm:t>
        <a:bodyPr/>
        <a:lstStyle/>
        <a:p>
          <a:endParaRPr lang="en-GB"/>
        </a:p>
      </dgm:t>
    </dgm:pt>
    <dgm:pt modelId="{05B4B631-21A2-4C11-9973-2E528DE33951}" type="pres">
      <dgm:prSet presAssocID="{D567DBD7-4AB9-4CE2-9E6A-4F81CD3EC72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37CEBC2-366E-4B0C-8CF6-09E51F48F6F6}" type="pres">
      <dgm:prSet presAssocID="{D567DBD7-4AB9-4CE2-9E6A-4F81CD3EC729}" presName="dummy" presStyleCnt="0"/>
      <dgm:spPr/>
    </dgm:pt>
    <dgm:pt modelId="{B83CA8FB-BB2F-4BB6-9CDF-1F7916C1025F}" type="pres">
      <dgm:prSet presAssocID="{4EE811B3-0DA5-4120-9DDC-7B8E684988F0}" presName="sibTrans" presStyleLbl="sibTrans2D1" presStyleIdx="2" presStyleCnt="4"/>
      <dgm:spPr/>
      <dgm:t>
        <a:bodyPr/>
        <a:lstStyle/>
        <a:p>
          <a:endParaRPr lang="en-GB"/>
        </a:p>
      </dgm:t>
    </dgm:pt>
    <dgm:pt modelId="{58964C7B-283E-4B49-8814-947DCA9C7BDB}" type="pres">
      <dgm:prSet presAssocID="{ABAC4352-7F4F-4AEF-A12F-640CDFE2879E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31CAF1D-1771-4D58-B18D-655054B4B963}" type="pres">
      <dgm:prSet presAssocID="{ABAC4352-7F4F-4AEF-A12F-640CDFE2879E}" presName="dummy" presStyleCnt="0"/>
      <dgm:spPr/>
    </dgm:pt>
    <dgm:pt modelId="{298AAA10-BFDA-4C49-977F-6B44C93211C7}" type="pres">
      <dgm:prSet presAssocID="{4464539E-2691-4164-81CF-EB78DC125BAD}" presName="sibTrans" presStyleLbl="sibTrans2D1" presStyleIdx="3" presStyleCnt="4"/>
      <dgm:spPr/>
      <dgm:t>
        <a:bodyPr/>
        <a:lstStyle/>
        <a:p>
          <a:endParaRPr lang="en-GB"/>
        </a:p>
      </dgm:t>
    </dgm:pt>
  </dgm:ptLst>
  <dgm:cxnLst>
    <dgm:cxn modelId="{975E8AF8-7C97-4F52-AE6E-E01A4F54D79A}" type="presOf" srcId="{CA35EBCA-E98B-4D5C-AAA8-22F8BC242CEC}" destId="{7B361E77-4A02-4657-B947-02B33B197865}" srcOrd="0" destOrd="0" presId="urn:microsoft.com/office/officeart/2005/8/layout/radial6"/>
    <dgm:cxn modelId="{62942E1D-3BE4-4EDB-A600-6CFF6C3C823B}" type="presOf" srcId="{7672ADDB-002F-4137-9CE0-09E984FFE8D6}" destId="{7A147CB6-74CA-46EE-A40E-5763F3BD4242}" srcOrd="0" destOrd="0" presId="urn:microsoft.com/office/officeart/2005/8/layout/radial6"/>
    <dgm:cxn modelId="{0C239C3A-9CE7-4F4F-AB53-6D38F70E9C14}" type="presOf" srcId="{4EE811B3-0DA5-4120-9DDC-7B8E684988F0}" destId="{B83CA8FB-BB2F-4BB6-9CDF-1F7916C1025F}" srcOrd="0" destOrd="0" presId="urn:microsoft.com/office/officeart/2005/8/layout/radial6"/>
    <dgm:cxn modelId="{CC0ECEE7-3DD5-4AAF-84C1-9433672B8E63}" type="presOf" srcId="{C51BDC7D-F5A7-4C03-929C-85F2548150C4}" destId="{E82584E9-8048-438B-8121-4EC692E0698D}" srcOrd="0" destOrd="0" presId="urn:microsoft.com/office/officeart/2005/8/layout/radial6"/>
    <dgm:cxn modelId="{453C3D65-CFB9-490B-B560-0F15532704CD}" srcId="{7672ADDB-002F-4137-9CE0-09E984FFE8D6}" destId="{CA35EBCA-E98B-4D5C-AAA8-22F8BC242CEC}" srcOrd="0" destOrd="0" parTransId="{8F661854-3191-4DAA-8FCA-5508B9ACC461}" sibTransId="{4B9DBE74-6D95-4F23-B57D-23975604E61D}"/>
    <dgm:cxn modelId="{5CA55935-579F-41D0-8EE7-FEC4CDD49804}" type="presOf" srcId="{24530DD3-99DF-4983-B7B5-370F0CA23CA7}" destId="{FF4AD444-5BE1-4DD2-AE8C-FCD1AB6CAF17}" srcOrd="0" destOrd="0" presId="urn:microsoft.com/office/officeart/2005/8/layout/radial6"/>
    <dgm:cxn modelId="{A4699989-CDFF-48B4-BA73-ADE33957DA78}" type="presOf" srcId="{4464539E-2691-4164-81CF-EB78DC125BAD}" destId="{298AAA10-BFDA-4C49-977F-6B44C93211C7}" srcOrd="0" destOrd="0" presId="urn:microsoft.com/office/officeart/2005/8/layout/radial6"/>
    <dgm:cxn modelId="{5BEBA27F-71AE-4F65-A27D-37FBDC86A1CC}" type="presOf" srcId="{ABAC4352-7F4F-4AEF-A12F-640CDFE2879E}" destId="{58964C7B-283E-4B49-8814-947DCA9C7BDB}" srcOrd="0" destOrd="0" presId="urn:microsoft.com/office/officeart/2005/8/layout/radial6"/>
    <dgm:cxn modelId="{679B8E7A-7A4B-46F2-8B30-6B824EC871A0}" srcId="{7672ADDB-002F-4137-9CE0-09E984FFE8D6}" destId="{C51BDC7D-F5A7-4C03-929C-85F2548150C4}" srcOrd="1" destOrd="0" parTransId="{1BB52D6C-96E3-4285-9A3C-E682FCBBD09D}" sibTransId="{CBAF3103-679C-4284-9858-5C6AF0100A73}"/>
    <dgm:cxn modelId="{6ED3D50C-E412-47E1-AD79-C6880612FA86}" srcId="{24530DD3-99DF-4983-B7B5-370F0CA23CA7}" destId="{7672ADDB-002F-4137-9CE0-09E984FFE8D6}" srcOrd="0" destOrd="0" parTransId="{437FF4DD-FE7C-4FE8-84F7-E793855AF056}" sibTransId="{885BF27A-40B7-454B-8B95-1ECC95B43603}"/>
    <dgm:cxn modelId="{707D18DB-7E9A-44D2-823E-1C449070B295}" srcId="{7672ADDB-002F-4137-9CE0-09E984FFE8D6}" destId="{D567DBD7-4AB9-4CE2-9E6A-4F81CD3EC729}" srcOrd="2" destOrd="0" parTransId="{BCC34D7D-7D78-4CCA-A20B-F3D5B1458957}" sibTransId="{4EE811B3-0DA5-4120-9DDC-7B8E684988F0}"/>
    <dgm:cxn modelId="{49FA27D6-AFD4-46C7-BEF1-FD38E08AED59}" type="presOf" srcId="{4B9DBE74-6D95-4F23-B57D-23975604E61D}" destId="{9DC06CD9-9629-4FFA-8103-C21EDAAC8228}" srcOrd="0" destOrd="0" presId="urn:microsoft.com/office/officeart/2005/8/layout/radial6"/>
    <dgm:cxn modelId="{6BD5A26B-F5C6-4FAA-971B-F68244DA24D5}" srcId="{7672ADDB-002F-4137-9CE0-09E984FFE8D6}" destId="{ABAC4352-7F4F-4AEF-A12F-640CDFE2879E}" srcOrd="3" destOrd="0" parTransId="{1EB0BA93-9858-410C-B1AF-4BCBDF59AA41}" sibTransId="{4464539E-2691-4164-81CF-EB78DC125BAD}"/>
    <dgm:cxn modelId="{73763199-6BAE-4F48-9723-B66BC840BD19}" type="presOf" srcId="{D567DBD7-4AB9-4CE2-9E6A-4F81CD3EC729}" destId="{05B4B631-21A2-4C11-9973-2E528DE33951}" srcOrd="0" destOrd="0" presId="urn:microsoft.com/office/officeart/2005/8/layout/radial6"/>
    <dgm:cxn modelId="{3A66295E-1E39-420F-97BF-751260E80130}" type="presOf" srcId="{CBAF3103-679C-4284-9858-5C6AF0100A73}" destId="{0FCF2E80-282F-48E8-B405-BF1FA8ED7B34}" srcOrd="0" destOrd="0" presId="urn:microsoft.com/office/officeart/2005/8/layout/radial6"/>
    <dgm:cxn modelId="{78A38F70-16F3-472D-89A9-F10170B560FD}" type="presParOf" srcId="{FF4AD444-5BE1-4DD2-AE8C-FCD1AB6CAF17}" destId="{7A147CB6-74CA-46EE-A40E-5763F3BD4242}" srcOrd="0" destOrd="0" presId="urn:microsoft.com/office/officeart/2005/8/layout/radial6"/>
    <dgm:cxn modelId="{2D02EA7F-3248-4B6C-8033-FC9E9F815550}" type="presParOf" srcId="{FF4AD444-5BE1-4DD2-AE8C-FCD1AB6CAF17}" destId="{7B361E77-4A02-4657-B947-02B33B197865}" srcOrd="1" destOrd="0" presId="urn:microsoft.com/office/officeart/2005/8/layout/radial6"/>
    <dgm:cxn modelId="{598E6C4C-1702-4E31-9E69-8C24BAD1CCA8}" type="presParOf" srcId="{FF4AD444-5BE1-4DD2-AE8C-FCD1AB6CAF17}" destId="{4554BFE1-D3E6-4E0E-A769-BB05A2ECC473}" srcOrd="2" destOrd="0" presId="urn:microsoft.com/office/officeart/2005/8/layout/radial6"/>
    <dgm:cxn modelId="{B87490A4-6269-4A68-978D-4FD15E5B0187}" type="presParOf" srcId="{FF4AD444-5BE1-4DD2-AE8C-FCD1AB6CAF17}" destId="{9DC06CD9-9629-4FFA-8103-C21EDAAC8228}" srcOrd="3" destOrd="0" presId="urn:microsoft.com/office/officeart/2005/8/layout/radial6"/>
    <dgm:cxn modelId="{9898270B-D6DB-4C89-90CA-6EB8684CC231}" type="presParOf" srcId="{FF4AD444-5BE1-4DD2-AE8C-FCD1AB6CAF17}" destId="{E82584E9-8048-438B-8121-4EC692E0698D}" srcOrd="4" destOrd="0" presId="urn:microsoft.com/office/officeart/2005/8/layout/radial6"/>
    <dgm:cxn modelId="{AD54EFA6-2B6E-413A-B451-352E26D5CAD7}" type="presParOf" srcId="{FF4AD444-5BE1-4DD2-AE8C-FCD1AB6CAF17}" destId="{327C211E-6336-4EE3-BF9C-86F59252C7F8}" srcOrd="5" destOrd="0" presId="urn:microsoft.com/office/officeart/2005/8/layout/radial6"/>
    <dgm:cxn modelId="{D4EFFF53-8E3B-449C-9612-739924A09CE9}" type="presParOf" srcId="{FF4AD444-5BE1-4DD2-AE8C-FCD1AB6CAF17}" destId="{0FCF2E80-282F-48E8-B405-BF1FA8ED7B34}" srcOrd="6" destOrd="0" presId="urn:microsoft.com/office/officeart/2005/8/layout/radial6"/>
    <dgm:cxn modelId="{CE3D6844-9A34-4889-AF0E-3D0FB9ACCF16}" type="presParOf" srcId="{FF4AD444-5BE1-4DD2-AE8C-FCD1AB6CAF17}" destId="{05B4B631-21A2-4C11-9973-2E528DE33951}" srcOrd="7" destOrd="0" presId="urn:microsoft.com/office/officeart/2005/8/layout/radial6"/>
    <dgm:cxn modelId="{876A6ABF-0147-4989-80CA-5E73D072B4C7}" type="presParOf" srcId="{FF4AD444-5BE1-4DD2-AE8C-FCD1AB6CAF17}" destId="{637CEBC2-366E-4B0C-8CF6-09E51F48F6F6}" srcOrd="8" destOrd="0" presId="urn:microsoft.com/office/officeart/2005/8/layout/radial6"/>
    <dgm:cxn modelId="{7E12A0C6-0324-42CD-8E83-BCFDBAC304AC}" type="presParOf" srcId="{FF4AD444-5BE1-4DD2-AE8C-FCD1AB6CAF17}" destId="{B83CA8FB-BB2F-4BB6-9CDF-1F7916C1025F}" srcOrd="9" destOrd="0" presId="urn:microsoft.com/office/officeart/2005/8/layout/radial6"/>
    <dgm:cxn modelId="{1E67DF99-6089-4F40-B7A6-8AC110606619}" type="presParOf" srcId="{FF4AD444-5BE1-4DD2-AE8C-FCD1AB6CAF17}" destId="{58964C7B-283E-4B49-8814-947DCA9C7BDB}" srcOrd="10" destOrd="0" presId="urn:microsoft.com/office/officeart/2005/8/layout/radial6"/>
    <dgm:cxn modelId="{AB99DA58-BC22-40E2-B450-F0514B94042C}" type="presParOf" srcId="{FF4AD444-5BE1-4DD2-AE8C-FCD1AB6CAF17}" destId="{431CAF1D-1771-4D58-B18D-655054B4B963}" srcOrd="11" destOrd="0" presId="urn:microsoft.com/office/officeart/2005/8/layout/radial6"/>
    <dgm:cxn modelId="{D46BCBE7-15BA-4AE5-AF6A-618F7CFE384C}" type="presParOf" srcId="{FF4AD444-5BE1-4DD2-AE8C-FCD1AB6CAF17}" destId="{298AAA10-BFDA-4C49-977F-6B44C93211C7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D688840-A455-473C-992A-D1EC5E57120E}" type="doc">
      <dgm:prSet loTypeId="urn:microsoft.com/office/officeart/2005/8/layout/gear1" loCatId="process" qsTypeId="urn:microsoft.com/office/officeart/2005/8/quickstyle/simple1" qsCatId="simple" csTypeId="urn:microsoft.com/office/officeart/2005/8/colors/accent1_2" csCatId="accent1" phldr="1"/>
      <dgm:spPr/>
    </dgm:pt>
    <dgm:pt modelId="{3DE8D68F-08D7-4BC4-A568-2F5EB5DC2FCF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GB" sz="1400" b="1" dirty="0" smtClean="0"/>
            <a:t>ERDF</a:t>
          </a:r>
          <a:endParaRPr lang="en-GB" sz="1400" b="1" dirty="0"/>
        </a:p>
      </dgm:t>
    </dgm:pt>
    <dgm:pt modelId="{B5416B92-8D27-4D40-847D-9D105E666CF1}" type="parTrans" cxnId="{37CFD7B2-05E6-4538-AFDA-6FB3CBB1C995}">
      <dgm:prSet/>
      <dgm:spPr/>
      <dgm:t>
        <a:bodyPr/>
        <a:lstStyle/>
        <a:p>
          <a:endParaRPr lang="en-GB"/>
        </a:p>
      </dgm:t>
    </dgm:pt>
    <dgm:pt modelId="{04BBF452-8DB7-49FB-8BFC-23462299F6CC}" type="sibTrans" cxnId="{37CFD7B2-05E6-4538-AFDA-6FB3CBB1C995}">
      <dgm:prSet/>
      <dgm:spPr/>
      <dgm:t>
        <a:bodyPr/>
        <a:lstStyle/>
        <a:p>
          <a:endParaRPr lang="en-GB"/>
        </a:p>
      </dgm:t>
    </dgm:pt>
    <dgm:pt modelId="{7930164C-8352-49D4-9BD0-B2EB5DA86316}">
      <dgm:prSet phldrT="[Text]" custT="1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en-GB" sz="800" b="1" dirty="0" smtClean="0"/>
            <a:t>Smart Specialisation</a:t>
          </a:r>
          <a:endParaRPr lang="en-GB" sz="800" b="1" dirty="0"/>
        </a:p>
      </dgm:t>
    </dgm:pt>
    <dgm:pt modelId="{0EB2A900-75A3-4644-BB84-83C22D035384}" type="parTrans" cxnId="{461351FB-C4D9-47FF-9592-413D5AA3ECA5}">
      <dgm:prSet/>
      <dgm:spPr/>
      <dgm:t>
        <a:bodyPr/>
        <a:lstStyle/>
        <a:p>
          <a:endParaRPr lang="en-GB"/>
        </a:p>
      </dgm:t>
    </dgm:pt>
    <dgm:pt modelId="{5C525622-8E5C-408B-A22A-B197C3CE6067}" type="sibTrans" cxnId="{461351FB-C4D9-47FF-9592-413D5AA3ECA5}">
      <dgm:prSet/>
      <dgm:spPr/>
      <dgm:t>
        <a:bodyPr/>
        <a:lstStyle/>
        <a:p>
          <a:endParaRPr lang="en-GB"/>
        </a:p>
      </dgm:t>
    </dgm:pt>
    <dgm:pt modelId="{48417920-D5FC-4EA7-92A3-9EF1CDE47678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GB" sz="1600" b="1" dirty="0" smtClean="0"/>
            <a:t>FP9</a:t>
          </a:r>
          <a:endParaRPr lang="en-GB" sz="1600" b="1" dirty="0"/>
        </a:p>
      </dgm:t>
    </dgm:pt>
    <dgm:pt modelId="{C47CC46F-F943-42C5-87BC-50E3D347E279}" type="parTrans" cxnId="{9B5B8622-81AC-4718-8854-86262DD6F3C2}">
      <dgm:prSet/>
      <dgm:spPr/>
      <dgm:t>
        <a:bodyPr/>
        <a:lstStyle/>
        <a:p>
          <a:endParaRPr lang="en-GB"/>
        </a:p>
      </dgm:t>
    </dgm:pt>
    <dgm:pt modelId="{B08D3856-2F82-42E5-B2AD-ECEAB3B48D8B}" type="sibTrans" cxnId="{9B5B8622-81AC-4718-8854-86262DD6F3C2}">
      <dgm:prSet/>
      <dgm:spPr/>
      <dgm:t>
        <a:bodyPr/>
        <a:lstStyle/>
        <a:p>
          <a:endParaRPr lang="en-GB"/>
        </a:p>
      </dgm:t>
    </dgm:pt>
    <dgm:pt modelId="{29F08814-865A-4C2E-BFD7-D49CE7B8D71B}" type="pres">
      <dgm:prSet presAssocID="{DD688840-A455-473C-992A-D1EC5E57120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DDCB9B06-B7DB-41D1-A61E-ED7DD6E16295}" type="pres">
      <dgm:prSet presAssocID="{3DE8D68F-08D7-4BC4-A568-2F5EB5DC2FCF}" presName="gear1" presStyleLbl="node1" presStyleIdx="0" presStyleCnt="3" custLinFactNeighborX="-325" custLinFactNeighborY="8981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89E5FF2-F0F5-4736-9715-9BE9EF6DD140}" type="pres">
      <dgm:prSet presAssocID="{3DE8D68F-08D7-4BC4-A568-2F5EB5DC2FCF}" presName="gear1srcNode" presStyleLbl="node1" presStyleIdx="0" presStyleCnt="3"/>
      <dgm:spPr/>
      <dgm:t>
        <a:bodyPr/>
        <a:lstStyle/>
        <a:p>
          <a:endParaRPr lang="en-GB"/>
        </a:p>
      </dgm:t>
    </dgm:pt>
    <dgm:pt modelId="{590A6538-A186-47AB-8C22-7B96A7619AAF}" type="pres">
      <dgm:prSet presAssocID="{3DE8D68F-08D7-4BC4-A568-2F5EB5DC2FCF}" presName="gear1dstNode" presStyleLbl="node1" presStyleIdx="0" presStyleCnt="3"/>
      <dgm:spPr/>
      <dgm:t>
        <a:bodyPr/>
        <a:lstStyle/>
        <a:p>
          <a:endParaRPr lang="en-GB"/>
        </a:p>
      </dgm:t>
    </dgm:pt>
    <dgm:pt modelId="{9264DFD2-C05D-4CE4-B2B3-0B46DB2123FD}" type="pres">
      <dgm:prSet presAssocID="{7930164C-8352-49D4-9BD0-B2EB5DA86316}" presName="gear2" presStyleLbl="node1" presStyleIdx="1" presStyleCnt="3" custAng="21410879" custScaleX="119897" custScaleY="107669" custLinFactNeighborX="-7554" custLinFactNeighborY="2280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549A0E1-2FB5-4C40-90DE-41A69BF0781D}" type="pres">
      <dgm:prSet presAssocID="{7930164C-8352-49D4-9BD0-B2EB5DA86316}" presName="gear2srcNode" presStyleLbl="node1" presStyleIdx="1" presStyleCnt="3"/>
      <dgm:spPr/>
      <dgm:t>
        <a:bodyPr/>
        <a:lstStyle/>
        <a:p>
          <a:endParaRPr lang="en-GB"/>
        </a:p>
      </dgm:t>
    </dgm:pt>
    <dgm:pt modelId="{CC60CF9F-5EF1-4F28-B4F3-7CF0D4D0D16D}" type="pres">
      <dgm:prSet presAssocID="{7930164C-8352-49D4-9BD0-B2EB5DA86316}" presName="gear2dstNode" presStyleLbl="node1" presStyleIdx="1" presStyleCnt="3"/>
      <dgm:spPr/>
      <dgm:t>
        <a:bodyPr/>
        <a:lstStyle/>
        <a:p>
          <a:endParaRPr lang="en-GB"/>
        </a:p>
      </dgm:t>
    </dgm:pt>
    <dgm:pt modelId="{FE0E0CF9-2F45-4548-A53E-B33678152E04}" type="pres">
      <dgm:prSet presAssocID="{48417920-D5FC-4EA7-92A3-9EF1CDE47678}" presName="gear3" presStyleLbl="node1" presStyleIdx="2" presStyleCnt="3" custScaleX="118486" custScaleY="112564" custLinFactNeighborX="2838" custLinFactNeighborY="-1892"/>
      <dgm:spPr/>
      <dgm:t>
        <a:bodyPr/>
        <a:lstStyle/>
        <a:p>
          <a:endParaRPr lang="en-GB"/>
        </a:p>
      </dgm:t>
    </dgm:pt>
    <dgm:pt modelId="{06D62879-F2BB-47A5-8B92-022CE92F6491}" type="pres">
      <dgm:prSet presAssocID="{48417920-D5FC-4EA7-92A3-9EF1CDE47678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D86060E-73F7-4CC1-9065-1ACF53489715}" type="pres">
      <dgm:prSet presAssocID="{48417920-D5FC-4EA7-92A3-9EF1CDE47678}" presName="gear3srcNode" presStyleLbl="node1" presStyleIdx="2" presStyleCnt="3"/>
      <dgm:spPr/>
      <dgm:t>
        <a:bodyPr/>
        <a:lstStyle/>
        <a:p>
          <a:endParaRPr lang="en-GB"/>
        </a:p>
      </dgm:t>
    </dgm:pt>
    <dgm:pt modelId="{D0807217-3082-494F-861A-A3AFE627BDD7}" type="pres">
      <dgm:prSet presAssocID="{48417920-D5FC-4EA7-92A3-9EF1CDE47678}" presName="gear3dstNode" presStyleLbl="node1" presStyleIdx="2" presStyleCnt="3"/>
      <dgm:spPr/>
      <dgm:t>
        <a:bodyPr/>
        <a:lstStyle/>
        <a:p>
          <a:endParaRPr lang="en-GB"/>
        </a:p>
      </dgm:t>
    </dgm:pt>
    <dgm:pt modelId="{2CA8D701-6C38-4476-A759-EB6A401CCC47}" type="pres">
      <dgm:prSet presAssocID="{04BBF452-8DB7-49FB-8BFC-23462299F6CC}" presName="connector1" presStyleLbl="sibTrans2D1" presStyleIdx="0" presStyleCnt="3" custLinFactNeighborX="-1290" custLinFactNeighborY="-7094"/>
      <dgm:spPr/>
      <dgm:t>
        <a:bodyPr/>
        <a:lstStyle/>
        <a:p>
          <a:endParaRPr lang="en-GB"/>
        </a:p>
      </dgm:t>
    </dgm:pt>
    <dgm:pt modelId="{EA10F2E4-DF8A-4F3A-AA35-668B585E7AF5}" type="pres">
      <dgm:prSet presAssocID="{5C525622-8E5C-408B-A22A-B197C3CE6067}" presName="connector2" presStyleLbl="sibTrans2D1" presStyleIdx="1" presStyleCnt="3" custLinFactNeighborX="-12426" custLinFactNeighborY="-7545"/>
      <dgm:spPr/>
      <dgm:t>
        <a:bodyPr/>
        <a:lstStyle/>
        <a:p>
          <a:endParaRPr lang="en-GB"/>
        </a:p>
      </dgm:t>
    </dgm:pt>
    <dgm:pt modelId="{5F867627-1120-4D47-904F-40466AAF539D}" type="pres">
      <dgm:prSet presAssocID="{B08D3856-2F82-42E5-B2AD-ECEAB3B48D8B}" presName="connector3" presStyleLbl="sibTrans2D1" presStyleIdx="2" presStyleCnt="3"/>
      <dgm:spPr/>
      <dgm:t>
        <a:bodyPr/>
        <a:lstStyle/>
        <a:p>
          <a:endParaRPr lang="en-GB"/>
        </a:p>
      </dgm:t>
    </dgm:pt>
  </dgm:ptLst>
  <dgm:cxnLst>
    <dgm:cxn modelId="{CAAFCD7B-5728-4D46-81A9-AD541A76FA27}" type="presOf" srcId="{48417920-D5FC-4EA7-92A3-9EF1CDE47678}" destId="{AD86060E-73F7-4CC1-9065-1ACF53489715}" srcOrd="2" destOrd="0" presId="urn:microsoft.com/office/officeart/2005/8/layout/gear1"/>
    <dgm:cxn modelId="{54F67436-4539-4DD5-9CBB-9A2301734A9B}" type="presOf" srcId="{7930164C-8352-49D4-9BD0-B2EB5DA86316}" destId="{9264DFD2-C05D-4CE4-B2B3-0B46DB2123FD}" srcOrd="0" destOrd="0" presId="urn:microsoft.com/office/officeart/2005/8/layout/gear1"/>
    <dgm:cxn modelId="{37CFD7B2-05E6-4538-AFDA-6FB3CBB1C995}" srcId="{DD688840-A455-473C-992A-D1EC5E57120E}" destId="{3DE8D68F-08D7-4BC4-A568-2F5EB5DC2FCF}" srcOrd="0" destOrd="0" parTransId="{B5416B92-8D27-4D40-847D-9D105E666CF1}" sibTransId="{04BBF452-8DB7-49FB-8BFC-23462299F6CC}"/>
    <dgm:cxn modelId="{9B5B8622-81AC-4718-8854-86262DD6F3C2}" srcId="{DD688840-A455-473C-992A-D1EC5E57120E}" destId="{48417920-D5FC-4EA7-92A3-9EF1CDE47678}" srcOrd="2" destOrd="0" parTransId="{C47CC46F-F943-42C5-87BC-50E3D347E279}" sibTransId="{B08D3856-2F82-42E5-B2AD-ECEAB3B48D8B}"/>
    <dgm:cxn modelId="{C130388E-44A0-4B05-B2BB-4427984B66E1}" type="presOf" srcId="{3DE8D68F-08D7-4BC4-A568-2F5EB5DC2FCF}" destId="{590A6538-A186-47AB-8C22-7B96A7619AAF}" srcOrd="2" destOrd="0" presId="urn:microsoft.com/office/officeart/2005/8/layout/gear1"/>
    <dgm:cxn modelId="{2995425D-A5C0-43A9-8676-25B06A15ED01}" type="presOf" srcId="{7930164C-8352-49D4-9BD0-B2EB5DA86316}" destId="{CC60CF9F-5EF1-4F28-B4F3-7CF0D4D0D16D}" srcOrd="2" destOrd="0" presId="urn:microsoft.com/office/officeart/2005/8/layout/gear1"/>
    <dgm:cxn modelId="{2BDEB3AE-7986-46B3-B70D-E0EDCFCE5CFC}" type="presOf" srcId="{04BBF452-8DB7-49FB-8BFC-23462299F6CC}" destId="{2CA8D701-6C38-4476-A759-EB6A401CCC47}" srcOrd="0" destOrd="0" presId="urn:microsoft.com/office/officeart/2005/8/layout/gear1"/>
    <dgm:cxn modelId="{395B9A1F-D101-4D6A-A27B-BC55B6C49D52}" type="presOf" srcId="{3DE8D68F-08D7-4BC4-A568-2F5EB5DC2FCF}" destId="{DDCB9B06-B7DB-41D1-A61E-ED7DD6E16295}" srcOrd="0" destOrd="0" presId="urn:microsoft.com/office/officeart/2005/8/layout/gear1"/>
    <dgm:cxn modelId="{44F44069-93F0-4C2E-A2F5-2B73F5E3DB75}" type="presOf" srcId="{7930164C-8352-49D4-9BD0-B2EB5DA86316}" destId="{9549A0E1-2FB5-4C40-90DE-41A69BF0781D}" srcOrd="1" destOrd="0" presId="urn:microsoft.com/office/officeart/2005/8/layout/gear1"/>
    <dgm:cxn modelId="{B6F95CC1-5185-470E-AE44-FDB287B13445}" type="presOf" srcId="{3DE8D68F-08D7-4BC4-A568-2F5EB5DC2FCF}" destId="{989E5FF2-F0F5-4736-9715-9BE9EF6DD140}" srcOrd="1" destOrd="0" presId="urn:microsoft.com/office/officeart/2005/8/layout/gear1"/>
    <dgm:cxn modelId="{BA1C296E-FFCF-43A9-9C98-DAFFED82862B}" type="presOf" srcId="{48417920-D5FC-4EA7-92A3-9EF1CDE47678}" destId="{06D62879-F2BB-47A5-8B92-022CE92F6491}" srcOrd="1" destOrd="0" presId="urn:microsoft.com/office/officeart/2005/8/layout/gear1"/>
    <dgm:cxn modelId="{8FAE2EE2-1364-4A72-BE2C-29BE5A0410E7}" type="presOf" srcId="{B08D3856-2F82-42E5-B2AD-ECEAB3B48D8B}" destId="{5F867627-1120-4D47-904F-40466AAF539D}" srcOrd="0" destOrd="0" presId="urn:microsoft.com/office/officeart/2005/8/layout/gear1"/>
    <dgm:cxn modelId="{EFE724E6-9330-4B2B-B3AD-C41E742EA1B3}" type="presOf" srcId="{5C525622-8E5C-408B-A22A-B197C3CE6067}" destId="{EA10F2E4-DF8A-4F3A-AA35-668B585E7AF5}" srcOrd="0" destOrd="0" presId="urn:microsoft.com/office/officeart/2005/8/layout/gear1"/>
    <dgm:cxn modelId="{461351FB-C4D9-47FF-9592-413D5AA3ECA5}" srcId="{DD688840-A455-473C-992A-D1EC5E57120E}" destId="{7930164C-8352-49D4-9BD0-B2EB5DA86316}" srcOrd="1" destOrd="0" parTransId="{0EB2A900-75A3-4644-BB84-83C22D035384}" sibTransId="{5C525622-8E5C-408B-A22A-B197C3CE6067}"/>
    <dgm:cxn modelId="{C78DF180-A02D-43E7-95E8-B72A7E4D1245}" type="presOf" srcId="{48417920-D5FC-4EA7-92A3-9EF1CDE47678}" destId="{FE0E0CF9-2F45-4548-A53E-B33678152E04}" srcOrd="0" destOrd="0" presId="urn:microsoft.com/office/officeart/2005/8/layout/gear1"/>
    <dgm:cxn modelId="{724F6F7C-5DC7-44CD-9630-3EB2C5AF7CD1}" type="presOf" srcId="{48417920-D5FC-4EA7-92A3-9EF1CDE47678}" destId="{D0807217-3082-494F-861A-A3AFE627BDD7}" srcOrd="3" destOrd="0" presId="urn:microsoft.com/office/officeart/2005/8/layout/gear1"/>
    <dgm:cxn modelId="{B633CC18-F723-462A-A12C-0FD22EC71716}" type="presOf" srcId="{DD688840-A455-473C-992A-D1EC5E57120E}" destId="{29F08814-865A-4C2E-BFD7-D49CE7B8D71B}" srcOrd="0" destOrd="0" presId="urn:microsoft.com/office/officeart/2005/8/layout/gear1"/>
    <dgm:cxn modelId="{119DA7D5-BDB1-4F56-A95B-0FBA317881B4}" type="presParOf" srcId="{29F08814-865A-4C2E-BFD7-D49CE7B8D71B}" destId="{DDCB9B06-B7DB-41D1-A61E-ED7DD6E16295}" srcOrd="0" destOrd="0" presId="urn:microsoft.com/office/officeart/2005/8/layout/gear1"/>
    <dgm:cxn modelId="{F0253F61-134C-419E-A3F4-AF7EBC78C7B2}" type="presParOf" srcId="{29F08814-865A-4C2E-BFD7-D49CE7B8D71B}" destId="{989E5FF2-F0F5-4736-9715-9BE9EF6DD140}" srcOrd="1" destOrd="0" presId="urn:microsoft.com/office/officeart/2005/8/layout/gear1"/>
    <dgm:cxn modelId="{0AEDB624-4F0B-40DF-8D30-C56D313C66F3}" type="presParOf" srcId="{29F08814-865A-4C2E-BFD7-D49CE7B8D71B}" destId="{590A6538-A186-47AB-8C22-7B96A7619AAF}" srcOrd="2" destOrd="0" presId="urn:microsoft.com/office/officeart/2005/8/layout/gear1"/>
    <dgm:cxn modelId="{9C39E14D-D3ED-44D1-9C71-326485EBF442}" type="presParOf" srcId="{29F08814-865A-4C2E-BFD7-D49CE7B8D71B}" destId="{9264DFD2-C05D-4CE4-B2B3-0B46DB2123FD}" srcOrd="3" destOrd="0" presId="urn:microsoft.com/office/officeart/2005/8/layout/gear1"/>
    <dgm:cxn modelId="{B4686371-8BE4-4DEF-8579-BE1F2F89E027}" type="presParOf" srcId="{29F08814-865A-4C2E-BFD7-D49CE7B8D71B}" destId="{9549A0E1-2FB5-4C40-90DE-41A69BF0781D}" srcOrd="4" destOrd="0" presId="urn:microsoft.com/office/officeart/2005/8/layout/gear1"/>
    <dgm:cxn modelId="{E249482A-6B68-42E3-9AF0-79D99160B480}" type="presParOf" srcId="{29F08814-865A-4C2E-BFD7-D49CE7B8D71B}" destId="{CC60CF9F-5EF1-4F28-B4F3-7CF0D4D0D16D}" srcOrd="5" destOrd="0" presId="urn:microsoft.com/office/officeart/2005/8/layout/gear1"/>
    <dgm:cxn modelId="{ABD485B3-C39B-4306-95A4-9873534AC111}" type="presParOf" srcId="{29F08814-865A-4C2E-BFD7-D49CE7B8D71B}" destId="{FE0E0CF9-2F45-4548-A53E-B33678152E04}" srcOrd="6" destOrd="0" presId="urn:microsoft.com/office/officeart/2005/8/layout/gear1"/>
    <dgm:cxn modelId="{55FA2C52-24F4-453E-8FA8-B51909B36320}" type="presParOf" srcId="{29F08814-865A-4C2E-BFD7-D49CE7B8D71B}" destId="{06D62879-F2BB-47A5-8B92-022CE92F6491}" srcOrd="7" destOrd="0" presId="urn:microsoft.com/office/officeart/2005/8/layout/gear1"/>
    <dgm:cxn modelId="{157D4A06-6F29-4D72-81DC-6122AF2C834B}" type="presParOf" srcId="{29F08814-865A-4C2E-BFD7-D49CE7B8D71B}" destId="{AD86060E-73F7-4CC1-9065-1ACF53489715}" srcOrd="8" destOrd="0" presId="urn:microsoft.com/office/officeart/2005/8/layout/gear1"/>
    <dgm:cxn modelId="{2944B0B9-8FCD-4239-83F4-CFBE3B442D98}" type="presParOf" srcId="{29F08814-865A-4C2E-BFD7-D49CE7B8D71B}" destId="{D0807217-3082-494F-861A-A3AFE627BDD7}" srcOrd="9" destOrd="0" presId="urn:microsoft.com/office/officeart/2005/8/layout/gear1"/>
    <dgm:cxn modelId="{0B00D737-DF01-493C-9D9C-5FF1ACF2E0AD}" type="presParOf" srcId="{29F08814-865A-4C2E-BFD7-D49CE7B8D71B}" destId="{2CA8D701-6C38-4476-A759-EB6A401CCC47}" srcOrd="10" destOrd="0" presId="urn:microsoft.com/office/officeart/2005/8/layout/gear1"/>
    <dgm:cxn modelId="{6CE1A72C-3455-4C12-97F5-F66F3EEBEC36}" type="presParOf" srcId="{29F08814-865A-4C2E-BFD7-D49CE7B8D71B}" destId="{EA10F2E4-DF8A-4F3A-AA35-668B585E7AF5}" srcOrd="11" destOrd="0" presId="urn:microsoft.com/office/officeart/2005/8/layout/gear1"/>
    <dgm:cxn modelId="{ACCA4F11-0D9E-48B2-9DBB-E649C5062A16}" type="presParOf" srcId="{29F08814-865A-4C2E-BFD7-D49CE7B8D71B}" destId="{5F867627-1120-4D47-904F-40466AAF539D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D688840-A455-473C-992A-D1EC5E57120E}" type="doc">
      <dgm:prSet loTypeId="urn:microsoft.com/office/officeart/2005/8/layout/gear1" loCatId="process" qsTypeId="urn:microsoft.com/office/officeart/2005/8/quickstyle/simple1" qsCatId="simple" csTypeId="urn:microsoft.com/office/officeart/2005/8/colors/accent1_2" csCatId="accent1" phldr="1"/>
      <dgm:spPr/>
    </dgm:pt>
    <dgm:pt modelId="{3DE8D68F-08D7-4BC4-A568-2F5EB5DC2FCF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GB" sz="1400" b="1" dirty="0" smtClean="0"/>
            <a:t>ERDF</a:t>
          </a:r>
          <a:endParaRPr lang="en-GB" sz="1400" b="1" dirty="0"/>
        </a:p>
      </dgm:t>
    </dgm:pt>
    <dgm:pt modelId="{B5416B92-8D27-4D40-847D-9D105E666CF1}" type="parTrans" cxnId="{37CFD7B2-05E6-4538-AFDA-6FB3CBB1C995}">
      <dgm:prSet/>
      <dgm:spPr/>
      <dgm:t>
        <a:bodyPr/>
        <a:lstStyle/>
        <a:p>
          <a:endParaRPr lang="en-GB"/>
        </a:p>
      </dgm:t>
    </dgm:pt>
    <dgm:pt modelId="{04BBF452-8DB7-49FB-8BFC-23462299F6CC}" type="sibTrans" cxnId="{37CFD7B2-05E6-4538-AFDA-6FB3CBB1C995}">
      <dgm:prSet/>
      <dgm:spPr/>
      <dgm:t>
        <a:bodyPr/>
        <a:lstStyle/>
        <a:p>
          <a:endParaRPr lang="en-GB"/>
        </a:p>
      </dgm:t>
    </dgm:pt>
    <dgm:pt modelId="{7930164C-8352-49D4-9BD0-B2EB5DA86316}">
      <dgm:prSet phldrT="[Text]" custT="1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en-GB" sz="800" b="1" dirty="0" smtClean="0"/>
            <a:t>Smart Specialisation</a:t>
          </a:r>
          <a:endParaRPr lang="en-GB" sz="800" b="1" dirty="0"/>
        </a:p>
      </dgm:t>
    </dgm:pt>
    <dgm:pt modelId="{0EB2A900-75A3-4644-BB84-83C22D035384}" type="parTrans" cxnId="{461351FB-C4D9-47FF-9592-413D5AA3ECA5}">
      <dgm:prSet/>
      <dgm:spPr/>
      <dgm:t>
        <a:bodyPr/>
        <a:lstStyle/>
        <a:p>
          <a:endParaRPr lang="en-GB"/>
        </a:p>
      </dgm:t>
    </dgm:pt>
    <dgm:pt modelId="{5C525622-8E5C-408B-A22A-B197C3CE6067}" type="sibTrans" cxnId="{461351FB-C4D9-47FF-9592-413D5AA3ECA5}">
      <dgm:prSet/>
      <dgm:spPr/>
      <dgm:t>
        <a:bodyPr/>
        <a:lstStyle/>
        <a:p>
          <a:endParaRPr lang="en-GB"/>
        </a:p>
      </dgm:t>
    </dgm:pt>
    <dgm:pt modelId="{48417920-D5FC-4EA7-92A3-9EF1CDE47678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GB" sz="1600" b="1" dirty="0" smtClean="0"/>
            <a:t>FP9</a:t>
          </a:r>
          <a:endParaRPr lang="en-GB" sz="1600" b="1" dirty="0"/>
        </a:p>
      </dgm:t>
    </dgm:pt>
    <dgm:pt modelId="{C47CC46F-F943-42C5-87BC-50E3D347E279}" type="parTrans" cxnId="{9B5B8622-81AC-4718-8854-86262DD6F3C2}">
      <dgm:prSet/>
      <dgm:spPr/>
      <dgm:t>
        <a:bodyPr/>
        <a:lstStyle/>
        <a:p>
          <a:endParaRPr lang="en-GB"/>
        </a:p>
      </dgm:t>
    </dgm:pt>
    <dgm:pt modelId="{B08D3856-2F82-42E5-B2AD-ECEAB3B48D8B}" type="sibTrans" cxnId="{9B5B8622-81AC-4718-8854-86262DD6F3C2}">
      <dgm:prSet/>
      <dgm:spPr/>
      <dgm:t>
        <a:bodyPr/>
        <a:lstStyle/>
        <a:p>
          <a:endParaRPr lang="en-GB"/>
        </a:p>
      </dgm:t>
    </dgm:pt>
    <dgm:pt modelId="{29F08814-865A-4C2E-BFD7-D49CE7B8D71B}" type="pres">
      <dgm:prSet presAssocID="{DD688840-A455-473C-992A-D1EC5E57120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DDCB9B06-B7DB-41D1-A61E-ED7DD6E16295}" type="pres">
      <dgm:prSet presAssocID="{3DE8D68F-08D7-4BC4-A568-2F5EB5DC2FCF}" presName="gear1" presStyleLbl="node1" presStyleIdx="0" presStyleCnt="3" custLinFactNeighborX="-325" custLinFactNeighborY="8981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89E5FF2-F0F5-4736-9715-9BE9EF6DD140}" type="pres">
      <dgm:prSet presAssocID="{3DE8D68F-08D7-4BC4-A568-2F5EB5DC2FCF}" presName="gear1srcNode" presStyleLbl="node1" presStyleIdx="0" presStyleCnt="3"/>
      <dgm:spPr/>
      <dgm:t>
        <a:bodyPr/>
        <a:lstStyle/>
        <a:p>
          <a:endParaRPr lang="en-GB"/>
        </a:p>
      </dgm:t>
    </dgm:pt>
    <dgm:pt modelId="{590A6538-A186-47AB-8C22-7B96A7619AAF}" type="pres">
      <dgm:prSet presAssocID="{3DE8D68F-08D7-4BC4-A568-2F5EB5DC2FCF}" presName="gear1dstNode" presStyleLbl="node1" presStyleIdx="0" presStyleCnt="3"/>
      <dgm:spPr/>
      <dgm:t>
        <a:bodyPr/>
        <a:lstStyle/>
        <a:p>
          <a:endParaRPr lang="en-GB"/>
        </a:p>
      </dgm:t>
    </dgm:pt>
    <dgm:pt modelId="{9264DFD2-C05D-4CE4-B2B3-0B46DB2123FD}" type="pres">
      <dgm:prSet presAssocID="{7930164C-8352-49D4-9BD0-B2EB5DA86316}" presName="gear2" presStyleLbl="node1" presStyleIdx="1" presStyleCnt="3" custAng="21410879" custScaleX="119897" custScaleY="107669" custLinFactNeighborX="-7554" custLinFactNeighborY="2280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549A0E1-2FB5-4C40-90DE-41A69BF0781D}" type="pres">
      <dgm:prSet presAssocID="{7930164C-8352-49D4-9BD0-B2EB5DA86316}" presName="gear2srcNode" presStyleLbl="node1" presStyleIdx="1" presStyleCnt="3"/>
      <dgm:spPr/>
      <dgm:t>
        <a:bodyPr/>
        <a:lstStyle/>
        <a:p>
          <a:endParaRPr lang="en-GB"/>
        </a:p>
      </dgm:t>
    </dgm:pt>
    <dgm:pt modelId="{CC60CF9F-5EF1-4F28-B4F3-7CF0D4D0D16D}" type="pres">
      <dgm:prSet presAssocID="{7930164C-8352-49D4-9BD0-B2EB5DA86316}" presName="gear2dstNode" presStyleLbl="node1" presStyleIdx="1" presStyleCnt="3"/>
      <dgm:spPr/>
      <dgm:t>
        <a:bodyPr/>
        <a:lstStyle/>
        <a:p>
          <a:endParaRPr lang="en-GB"/>
        </a:p>
      </dgm:t>
    </dgm:pt>
    <dgm:pt modelId="{FE0E0CF9-2F45-4548-A53E-B33678152E04}" type="pres">
      <dgm:prSet presAssocID="{48417920-D5FC-4EA7-92A3-9EF1CDE47678}" presName="gear3" presStyleLbl="node1" presStyleIdx="2" presStyleCnt="3" custScaleX="118486" custScaleY="112564" custLinFactNeighborX="2838" custLinFactNeighborY="-1892"/>
      <dgm:spPr/>
      <dgm:t>
        <a:bodyPr/>
        <a:lstStyle/>
        <a:p>
          <a:endParaRPr lang="en-GB"/>
        </a:p>
      </dgm:t>
    </dgm:pt>
    <dgm:pt modelId="{06D62879-F2BB-47A5-8B92-022CE92F6491}" type="pres">
      <dgm:prSet presAssocID="{48417920-D5FC-4EA7-92A3-9EF1CDE47678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D86060E-73F7-4CC1-9065-1ACF53489715}" type="pres">
      <dgm:prSet presAssocID="{48417920-D5FC-4EA7-92A3-9EF1CDE47678}" presName="gear3srcNode" presStyleLbl="node1" presStyleIdx="2" presStyleCnt="3"/>
      <dgm:spPr/>
      <dgm:t>
        <a:bodyPr/>
        <a:lstStyle/>
        <a:p>
          <a:endParaRPr lang="en-GB"/>
        </a:p>
      </dgm:t>
    </dgm:pt>
    <dgm:pt modelId="{D0807217-3082-494F-861A-A3AFE627BDD7}" type="pres">
      <dgm:prSet presAssocID="{48417920-D5FC-4EA7-92A3-9EF1CDE47678}" presName="gear3dstNode" presStyleLbl="node1" presStyleIdx="2" presStyleCnt="3"/>
      <dgm:spPr/>
      <dgm:t>
        <a:bodyPr/>
        <a:lstStyle/>
        <a:p>
          <a:endParaRPr lang="en-GB"/>
        </a:p>
      </dgm:t>
    </dgm:pt>
    <dgm:pt modelId="{2CA8D701-6C38-4476-A759-EB6A401CCC47}" type="pres">
      <dgm:prSet presAssocID="{04BBF452-8DB7-49FB-8BFC-23462299F6CC}" presName="connector1" presStyleLbl="sibTrans2D1" presStyleIdx="0" presStyleCnt="3" custLinFactNeighborX="-1290" custLinFactNeighborY="-7094"/>
      <dgm:spPr/>
      <dgm:t>
        <a:bodyPr/>
        <a:lstStyle/>
        <a:p>
          <a:endParaRPr lang="en-GB"/>
        </a:p>
      </dgm:t>
    </dgm:pt>
    <dgm:pt modelId="{EA10F2E4-DF8A-4F3A-AA35-668B585E7AF5}" type="pres">
      <dgm:prSet presAssocID="{5C525622-8E5C-408B-A22A-B197C3CE6067}" presName="connector2" presStyleLbl="sibTrans2D1" presStyleIdx="1" presStyleCnt="3" custLinFactNeighborX="-12426" custLinFactNeighborY="-7545"/>
      <dgm:spPr/>
      <dgm:t>
        <a:bodyPr/>
        <a:lstStyle/>
        <a:p>
          <a:endParaRPr lang="en-GB"/>
        </a:p>
      </dgm:t>
    </dgm:pt>
    <dgm:pt modelId="{5F867627-1120-4D47-904F-40466AAF539D}" type="pres">
      <dgm:prSet presAssocID="{B08D3856-2F82-42E5-B2AD-ECEAB3B48D8B}" presName="connector3" presStyleLbl="sibTrans2D1" presStyleIdx="2" presStyleCnt="3"/>
      <dgm:spPr/>
      <dgm:t>
        <a:bodyPr/>
        <a:lstStyle/>
        <a:p>
          <a:endParaRPr lang="en-GB"/>
        </a:p>
      </dgm:t>
    </dgm:pt>
  </dgm:ptLst>
  <dgm:cxnLst>
    <dgm:cxn modelId="{EE644636-199D-4F05-B22D-B56F5D37BF9E}" type="presOf" srcId="{3DE8D68F-08D7-4BC4-A568-2F5EB5DC2FCF}" destId="{DDCB9B06-B7DB-41D1-A61E-ED7DD6E16295}" srcOrd="0" destOrd="0" presId="urn:microsoft.com/office/officeart/2005/8/layout/gear1"/>
    <dgm:cxn modelId="{37CFD7B2-05E6-4538-AFDA-6FB3CBB1C995}" srcId="{DD688840-A455-473C-992A-D1EC5E57120E}" destId="{3DE8D68F-08D7-4BC4-A568-2F5EB5DC2FCF}" srcOrd="0" destOrd="0" parTransId="{B5416B92-8D27-4D40-847D-9D105E666CF1}" sibTransId="{04BBF452-8DB7-49FB-8BFC-23462299F6CC}"/>
    <dgm:cxn modelId="{9B5B8622-81AC-4718-8854-86262DD6F3C2}" srcId="{DD688840-A455-473C-992A-D1EC5E57120E}" destId="{48417920-D5FC-4EA7-92A3-9EF1CDE47678}" srcOrd="2" destOrd="0" parTransId="{C47CC46F-F943-42C5-87BC-50E3D347E279}" sibTransId="{B08D3856-2F82-42E5-B2AD-ECEAB3B48D8B}"/>
    <dgm:cxn modelId="{108C6C88-C42A-43AD-9CF4-347C1650A9D9}" type="presOf" srcId="{5C525622-8E5C-408B-A22A-B197C3CE6067}" destId="{EA10F2E4-DF8A-4F3A-AA35-668B585E7AF5}" srcOrd="0" destOrd="0" presId="urn:microsoft.com/office/officeart/2005/8/layout/gear1"/>
    <dgm:cxn modelId="{A8C34AD1-63B9-4D6D-ABEB-ED629967BBB8}" type="presOf" srcId="{48417920-D5FC-4EA7-92A3-9EF1CDE47678}" destId="{06D62879-F2BB-47A5-8B92-022CE92F6491}" srcOrd="1" destOrd="0" presId="urn:microsoft.com/office/officeart/2005/8/layout/gear1"/>
    <dgm:cxn modelId="{BAE5DD28-1574-472A-892A-FB8EEC2AC5EB}" type="presOf" srcId="{48417920-D5FC-4EA7-92A3-9EF1CDE47678}" destId="{AD86060E-73F7-4CC1-9065-1ACF53489715}" srcOrd="2" destOrd="0" presId="urn:microsoft.com/office/officeart/2005/8/layout/gear1"/>
    <dgm:cxn modelId="{F1A699A7-796E-4B0C-B98F-2AF6AEE3320F}" type="presOf" srcId="{48417920-D5FC-4EA7-92A3-9EF1CDE47678}" destId="{FE0E0CF9-2F45-4548-A53E-B33678152E04}" srcOrd="0" destOrd="0" presId="urn:microsoft.com/office/officeart/2005/8/layout/gear1"/>
    <dgm:cxn modelId="{58985065-97A9-4B39-BCD1-17045BF861C4}" type="presOf" srcId="{04BBF452-8DB7-49FB-8BFC-23462299F6CC}" destId="{2CA8D701-6C38-4476-A759-EB6A401CCC47}" srcOrd="0" destOrd="0" presId="urn:microsoft.com/office/officeart/2005/8/layout/gear1"/>
    <dgm:cxn modelId="{2EAA6DBE-8497-47E1-A8A4-862C67D8D00C}" type="presOf" srcId="{7930164C-8352-49D4-9BD0-B2EB5DA86316}" destId="{9549A0E1-2FB5-4C40-90DE-41A69BF0781D}" srcOrd="1" destOrd="0" presId="urn:microsoft.com/office/officeart/2005/8/layout/gear1"/>
    <dgm:cxn modelId="{112DAEF4-9A37-43B2-B946-FB5DF0543B8A}" type="presOf" srcId="{3DE8D68F-08D7-4BC4-A568-2F5EB5DC2FCF}" destId="{590A6538-A186-47AB-8C22-7B96A7619AAF}" srcOrd="2" destOrd="0" presId="urn:microsoft.com/office/officeart/2005/8/layout/gear1"/>
    <dgm:cxn modelId="{A2A01F8F-91CE-4F5C-8662-68686A0BE7C8}" type="presOf" srcId="{3DE8D68F-08D7-4BC4-A568-2F5EB5DC2FCF}" destId="{989E5FF2-F0F5-4736-9715-9BE9EF6DD140}" srcOrd="1" destOrd="0" presId="urn:microsoft.com/office/officeart/2005/8/layout/gear1"/>
    <dgm:cxn modelId="{99645BDA-6887-4375-A2FA-7517B5E77A18}" type="presOf" srcId="{7930164C-8352-49D4-9BD0-B2EB5DA86316}" destId="{9264DFD2-C05D-4CE4-B2B3-0B46DB2123FD}" srcOrd="0" destOrd="0" presId="urn:microsoft.com/office/officeart/2005/8/layout/gear1"/>
    <dgm:cxn modelId="{A9211A8D-C7CC-4D02-8C09-C0A4859441D9}" type="presOf" srcId="{B08D3856-2F82-42E5-B2AD-ECEAB3B48D8B}" destId="{5F867627-1120-4D47-904F-40466AAF539D}" srcOrd="0" destOrd="0" presId="urn:microsoft.com/office/officeart/2005/8/layout/gear1"/>
    <dgm:cxn modelId="{E93EE95E-4FCA-4314-BA28-540449B4CB9C}" type="presOf" srcId="{48417920-D5FC-4EA7-92A3-9EF1CDE47678}" destId="{D0807217-3082-494F-861A-A3AFE627BDD7}" srcOrd="3" destOrd="0" presId="urn:microsoft.com/office/officeart/2005/8/layout/gear1"/>
    <dgm:cxn modelId="{461351FB-C4D9-47FF-9592-413D5AA3ECA5}" srcId="{DD688840-A455-473C-992A-D1EC5E57120E}" destId="{7930164C-8352-49D4-9BD0-B2EB5DA86316}" srcOrd="1" destOrd="0" parTransId="{0EB2A900-75A3-4644-BB84-83C22D035384}" sibTransId="{5C525622-8E5C-408B-A22A-B197C3CE6067}"/>
    <dgm:cxn modelId="{B5E4CE2A-AA41-4D98-AC50-DB11A08528FE}" type="presOf" srcId="{DD688840-A455-473C-992A-D1EC5E57120E}" destId="{29F08814-865A-4C2E-BFD7-D49CE7B8D71B}" srcOrd="0" destOrd="0" presId="urn:microsoft.com/office/officeart/2005/8/layout/gear1"/>
    <dgm:cxn modelId="{A65EFB20-4442-4008-A7CC-6E0AA807FBE6}" type="presOf" srcId="{7930164C-8352-49D4-9BD0-B2EB5DA86316}" destId="{CC60CF9F-5EF1-4F28-B4F3-7CF0D4D0D16D}" srcOrd="2" destOrd="0" presId="urn:microsoft.com/office/officeart/2005/8/layout/gear1"/>
    <dgm:cxn modelId="{EEF450B7-1F49-41DC-88A4-0CDE97A98F99}" type="presParOf" srcId="{29F08814-865A-4C2E-BFD7-D49CE7B8D71B}" destId="{DDCB9B06-B7DB-41D1-A61E-ED7DD6E16295}" srcOrd="0" destOrd="0" presId="urn:microsoft.com/office/officeart/2005/8/layout/gear1"/>
    <dgm:cxn modelId="{5FA3750E-BF2A-4645-9964-73A3C054736B}" type="presParOf" srcId="{29F08814-865A-4C2E-BFD7-D49CE7B8D71B}" destId="{989E5FF2-F0F5-4736-9715-9BE9EF6DD140}" srcOrd="1" destOrd="0" presId="urn:microsoft.com/office/officeart/2005/8/layout/gear1"/>
    <dgm:cxn modelId="{26DA44AF-47AD-4F0F-BD84-7625CD1DED8D}" type="presParOf" srcId="{29F08814-865A-4C2E-BFD7-D49CE7B8D71B}" destId="{590A6538-A186-47AB-8C22-7B96A7619AAF}" srcOrd="2" destOrd="0" presId="urn:microsoft.com/office/officeart/2005/8/layout/gear1"/>
    <dgm:cxn modelId="{048A2C2A-3EFD-4740-BEF8-5E5118093CAF}" type="presParOf" srcId="{29F08814-865A-4C2E-BFD7-D49CE7B8D71B}" destId="{9264DFD2-C05D-4CE4-B2B3-0B46DB2123FD}" srcOrd="3" destOrd="0" presId="urn:microsoft.com/office/officeart/2005/8/layout/gear1"/>
    <dgm:cxn modelId="{01B178EE-F5CC-4721-ABB3-5C6526BB9EC1}" type="presParOf" srcId="{29F08814-865A-4C2E-BFD7-D49CE7B8D71B}" destId="{9549A0E1-2FB5-4C40-90DE-41A69BF0781D}" srcOrd="4" destOrd="0" presId="urn:microsoft.com/office/officeart/2005/8/layout/gear1"/>
    <dgm:cxn modelId="{26836449-DB1D-41F9-85B2-645F346ADE15}" type="presParOf" srcId="{29F08814-865A-4C2E-BFD7-D49CE7B8D71B}" destId="{CC60CF9F-5EF1-4F28-B4F3-7CF0D4D0D16D}" srcOrd="5" destOrd="0" presId="urn:microsoft.com/office/officeart/2005/8/layout/gear1"/>
    <dgm:cxn modelId="{2E19E292-2475-4883-85D5-64854C4A8731}" type="presParOf" srcId="{29F08814-865A-4C2E-BFD7-D49CE7B8D71B}" destId="{FE0E0CF9-2F45-4548-A53E-B33678152E04}" srcOrd="6" destOrd="0" presId="urn:microsoft.com/office/officeart/2005/8/layout/gear1"/>
    <dgm:cxn modelId="{961D52B6-3CD2-42D2-9BB3-32DA010074E1}" type="presParOf" srcId="{29F08814-865A-4C2E-BFD7-D49CE7B8D71B}" destId="{06D62879-F2BB-47A5-8B92-022CE92F6491}" srcOrd="7" destOrd="0" presId="urn:microsoft.com/office/officeart/2005/8/layout/gear1"/>
    <dgm:cxn modelId="{2CAA174D-58ED-463E-8575-39A31375527F}" type="presParOf" srcId="{29F08814-865A-4C2E-BFD7-D49CE7B8D71B}" destId="{AD86060E-73F7-4CC1-9065-1ACF53489715}" srcOrd="8" destOrd="0" presId="urn:microsoft.com/office/officeart/2005/8/layout/gear1"/>
    <dgm:cxn modelId="{24C9FAF6-DBCD-41F9-9F0A-6F589E3609A9}" type="presParOf" srcId="{29F08814-865A-4C2E-BFD7-D49CE7B8D71B}" destId="{D0807217-3082-494F-861A-A3AFE627BDD7}" srcOrd="9" destOrd="0" presId="urn:microsoft.com/office/officeart/2005/8/layout/gear1"/>
    <dgm:cxn modelId="{D9D2607C-48E7-45CA-93BD-473748B2FEB3}" type="presParOf" srcId="{29F08814-865A-4C2E-BFD7-D49CE7B8D71B}" destId="{2CA8D701-6C38-4476-A759-EB6A401CCC47}" srcOrd="10" destOrd="0" presId="urn:microsoft.com/office/officeart/2005/8/layout/gear1"/>
    <dgm:cxn modelId="{AF56796C-4253-4264-93EE-91D984251F2A}" type="presParOf" srcId="{29F08814-865A-4C2E-BFD7-D49CE7B8D71B}" destId="{EA10F2E4-DF8A-4F3A-AA35-668B585E7AF5}" srcOrd="11" destOrd="0" presId="urn:microsoft.com/office/officeart/2005/8/layout/gear1"/>
    <dgm:cxn modelId="{801615F3-B244-497C-9231-BDD670B9652D}" type="presParOf" srcId="{29F08814-865A-4C2E-BFD7-D49CE7B8D71B}" destId="{5F867627-1120-4D47-904F-40466AAF539D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A6106FC-9945-4F52-B664-79B40B9A618B}" type="doc">
      <dgm:prSet loTypeId="urn:microsoft.com/office/officeart/2005/8/layout/gear1" loCatId="process" qsTypeId="urn:microsoft.com/office/officeart/2005/8/quickstyle/simple1" qsCatId="simple" csTypeId="urn:microsoft.com/office/officeart/2005/8/colors/accent1_2" csCatId="accent1" phldr="1"/>
      <dgm:spPr/>
    </dgm:pt>
    <dgm:pt modelId="{883EC058-DA60-40E4-B50E-EA8AAE6DECE4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GB" sz="800" dirty="0" smtClean="0"/>
            <a:t>National </a:t>
          </a:r>
          <a:endParaRPr lang="en-GB" sz="800" dirty="0"/>
        </a:p>
      </dgm:t>
    </dgm:pt>
    <dgm:pt modelId="{24F23C2A-AB4A-4D89-8A9D-B3D9D03CB396}" type="parTrans" cxnId="{17732C63-F35A-4EFE-A9A0-4216AAAE2DB0}">
      <dgm:prSet/>
      <dgm:spPr/>
      <dgm:t>
        <a:bodyPr/>
        <a:lstStyle/>
        <a:p>
          <a:endParaRPr lang="en-GB"/>
        </a:p>
      </dgm:t>
    </dgm:pt>
    <dgm:pt modelId="{7BEF8E4D-26E7-438D-8AA6-5E978BB5BEC9}" type="sibTrans" cxnId="{17732C63-F35A-4EFE-A9A0-4216AAAE2DB0}">
      <dgm:prSet/>
      <dgm:spPr/>
      <dgm:t>
        <a:bodyPr/>
        <a:lstStyle/>
        <a:p>
          <a:endParaRPr lang="en-GB"/>
        </a:p>
      </dgm:t>
    </dgm:pt>
    <dgm:pt modelId="{AE4B02E2-E7DC-4677-9671-1E3BA81A8CC0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GB" dirty="0" smtClean="0"/>
            <a:t>Regional</a:t>
          </a:r>
          <a:endParaRPr lang="en-GB" dirty="0"/>
        </a:p>
      </dgm:t>
    </dgm:pt>
    <dgm:pt modelId="{F37E9EEF-9458-4684-9BCD-00A95AE00B3D}" type="parTrans" cxnId="{870ABEE4-2DA5-4BB2-A909-664B39E9CB72}">
      <dgm:prSet/>
      <dgm:spPr/>
      <dgm:t>
        <a:bodyPr/>
        <a:lstStyle/>
        <a:p>
          <a:endParaRPr lang="en-GB"/>
        </a:p>
      </dgm:t>
    </dgm:pt>
    <dgm:pt modelId="{7C2F1BA6-8CF6-417B-BE6A-307AD756B468}" type="sibTrans" cxnId="{870ABEE4-2DA5-4BB2-A909-664B39E9CB72}">
      <dgm:prSet/>
      <dgm:spPr/>
      <dgm:t>
        <a:bodyPr/>
        <a:lstStyle/>
        <a:p>
          <a:endParaRPr lang="en-GB"/>
        </a:p>
      </dgm:t>
    </dgm:pt>
    <dgm:pt modelId="{58952804-EC42-44D4-8B33-ECB79342D392}">
      <dgm:prSet phldrT="[Text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GB" sz="900" dirty="0" smtClean="0"/>
            <a:t>EU</a:t>
          </a:r>
          <a:endParaRPr lang="en-GB" sz="900" dirty="0"/>
        </a:p>
      </dgm:t>
    </dgm:pt>
    <dgm:pt modelId="{1282F8A0-8252-46BD-9585-8127E6A3B241}" type="parTrans" cxnId="{2A914414-796F-4CFE-BE41-72EB22EACBCD}">
      <dgm:prSet/>
      <dgm:spPr/>
      <dgm:t>
        <a:bodyPr/>
        <a:lstStyle/>
        <a:p>
          <a:endParaRPr lang="en-GB"/>
        </a:p>
      </dgm:t>
    </dgm:pt>
    <dgm:pt modelId="{B3465659-6E5B-485F-8B69-72B83A2E05CA}" type="sibTrans" cxnId="{2A914414-796F-4CFE-BE41-72EB22EACBCD}">
      <dgm:prSet/>
      <dgm:spPr/>
      <dgm:t>
        <a:bodyPr/>
        <a:lstStyle/>
        <a:p>
          <a:endParaRPr lang="en-GB"/>
        </a:p>
      </dgm:t>
    </dgm:pt>
    <dgm:pt modelId="{73BA448F-56A9-496E-AE08-90E8A418AC7C}" type="pres">
      <dgm:prSet presAssocID="{6A6106FC-9945-4F52-B664-79B40B9A618B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665F3284-A87B-47B3-B1FF-7430C71F2515}" type="pres">
      <dgm:prSet presAssocID="{883EC058-DA60-40E4-B50E-EA8AAE6DECE4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B1F2DA1-F6FC-4B29-AF85-B620AF9170E0}" type="pres">
      <dgm:prSet presAssocID="{883EC058-DA60-40E4-B50E-EA8AAE6DECE4}" presName="gear1srcNode" presStyleLbl="node1" presStyleIdx="0" presStyleCnt="3"/>
      <dgm:spPr/>
      <dgm:t>
        <a:bodyPr/>
        <a:lstStyle/>
        <a:p>
          <a:endParaRPr lang="en-GB"/>
        </a:p>
      </dgm:t>
    </dgm:pt>
    <dgm:pt modelId="{12AC93BC-467D-4834-863D-294025784087}" type="pres">
      <dgm:prSet presAssocID="{883EC058-DA60-40E4-B50E-EA8AAE6DECE4}" presName="gear1dstNode" presStyleLbl="node1" presStyleIdx="0" presStyleCnt="3"/>
      <dgm:spPr/>
      <dgm:t>
        <a:bodyPr/>
        <a:lstStyle/>
        <a:p>
          <a:endParaRPr lang="en-GB"/>
        </a:p>
      </dgm:t>
    </dgm:pt>
    <dgm:pt modelId="{4D817616-5DDB-4E9D-9431-8282B850CD62}" type="pres">
      <dgm:prSet presAssocID="{AE4B02E2-E7DC-4677-9671-1E3BA81A8CC0}" presName="gear2" presStyleLbl="node1" presStyleIdx="1" presStyleCnt="3" custScaleX="116087" custScaleY="95300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C5236EE-DD2C-418C-B796-59BCD5DAD9B5}" type="pres">
      <dgm:prSet presAssocID="{AE4B02E2-E7DC-4677-9671-1E3BA81A8CC0}" presName="gear2srcNode" presStyleLbl="node1" presStyleIdx="1" presStyleCnt="3"/>
      <dgm:spPr/>
      <dgm:t>
        <a:bodyPr/>
        <a:lstStyle/>
        <a:p>
          <a:endParaRPr lang="en-GB"/>
        </a:p>
      </dgm:t>
    </dgm:pt>
    <dgm:pt modelId="{2F203E2F-1AB7-46E9-B8A0-FCED231C1059}" type="pres">
      <dgm:prSet presAssocID="{AE4B02E2-E7DC-4677-9671-1E3BA81A8CC0}" presName="gear2dstNode" presStyleLbl="node1" presStyleIdx="1" presStyleCnt="3"/>
      <dgm:spPr/>
      <dgm:t>
        <a:bodyPr/>
        <a:lstStyle/>
        <a:p>
          <a:endParaRPr lang="en-GB"/>
        </a:p>
      </dgm:t>
    </dgm:pt>
    <dgm:pt modelId="{E5EFF4A9-D967-4C6D-9827-5F8061C9897E}" type="pres">
      <dgm:prSet presAssocID="{58952804-EC42-44D4-8B33-ECB79342D392}" presName="gear3" presStyleLbl="node1" presStyleIdx="2" presStyleCnt="3" custLinFactNeighborX="6782" custLinFactNeighborY="0"/>
      <dgm:spPr/>
      <dgm:t>
        <a:bodyPr/>
        <a:lstStyle/>
        <a:p>
          <a:endParaRPr lang="en-GB"/>
        </a:p>
      </dgm:t>
    </dgm:pt>
    <dgm:pt modelId="{B780CBE9-0248-4BAF-983D-5B883CABC5BC}" type="pres">
      <dgm:prSet presAssocID="{58952804-EC42-44D4-8B33-ECB79342D392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6B777A4-A1A0-4B9B-900A-67593D15BB0A}" type="pres">
      <dgm:prSet presAssocID="{58952804-EC42-44D4-8B33-ECB79342D392}" presName="gear3srcNode" presStyleLbl="node1" presStyleIdx="2" presStyleCnt="3"/>
      <dgm:spPr/>
      <dgm:t>
        <a:bodyPr/>
        <a:lstStyle/>
        <a:p>
          <a:endParaRPr lang="en-GB"/>
        </a:p>
      </dgm:t>
    </dgm:pt>
    <dgm:pt modelId="{EDEE3B15-9D5D-416B-8838-56C96D4E3496}" type="pres">
      <dgm:prSet presAssocID="{58952804-EC42-44D4-8B33-ECB79342D392}" presName="gear3dstNode" presStyleLbl="node1" presStyleIdx="2" presStyleCnt="3"/>
      <dgm:spPr/>
      <dgm:t>
        <a:bodyPr/>
        <a:lstStyle/>
        <a:p>
          <a:endParaRPr lang="en-GB"/>
        </a:p>
      </dgm:t>
    </dgm:pt>
    <dgm:pt modelId="{67ED2F43-01F6-4D07-BF84-35734EED6BA2}" type="pres">
      <dgm:prSet presAssocID="{7BEF8E4D-26E7-438D-8AA6-5E978BB5BEC9}" presName="connector1" presStyleLbl="sibTrans2D1" presStyleIdx="0" presStyleCnt="3"/>
      <dgm:spPr/>
      <dgm:t>
        <a:bodyPr/>
        <a:lstStyle/>
        <a:p>
          <a:endParaRPr lang="en-GB"/>
        </a:p>
      </dgm:t>
    </dgm:pt>
    <dgm:pt modelId="{3AED1F5A-7791-41C9-A9F6-91AED9D3AF32}" type="pres">
      <dgm:prSet presAssocID="{7C2F1BA6-8CF6-417B-BE6A-307AD756B468}" presName="connector2" presStyleLbl="sibTrans2D1" presStyleIdx="1" presStyleCnt="3"/>
      <dgm:spPr/>
      <dgm:t>
        <a:bodyPr/>
        <a:lstStyle/>
        <a:p>
          <a:endParaRPr lang="en-GB"/>
        </a:p>
      </dgm:t>
    </dgm:pt>
    <dgm:pt modelId="{BA0FE365-D54A-4D0B-9EC6-66379CFA98FE}" type="pres">
      <dgm:prSet presAssocID="{B3465659-6E5B-485F-8B69-72B83A2E05CA}" presName="connector3" presStyleLbl="sibTrans2D1" presStyleIdx="2" presStyleCnt="3"/>
      <dgm:spPr/>
      <dgm:t>
        <a:bodyPr/>
        <a:lstStyle/>
        <a:p>
          <a:endParaRPr lang="en-GB"/>
        </a:p>
      </dgm:t>
    </dgm:pt>
  </dgm:ptLst>
  <dgm:cxnLst>
    <dgm:cxn modelId="{6C0E0400-0433-443A-A909-182ABC145A0D}" type="presOf" srcId="{58952804-EC42-44D4-8B33-ECB79342D392}" destId="{EDEE3B15-9D5D-416B-8838-56C96D4E3496}" srcOrd="3" destOrd="0" presId="urn:microsoft.com/office/officeart/2005/8/layout/gear1"/>
    <dgm:cxn modelId="{9BB57974-B519-4A48-BA0C-27589BDAA4CC}" type="presOf" srcId="{AE4B02E2-E7DC-4677-9671-1E3BA81A8CC0}" destId="{4D817616-5DDB-4E9D-9431-8282B850CD62}" srcOrd="0" destOrd="0" presId="urn:microsoft.com/office/officeart/2005/8/layout/gear1"/>
    <dgm:cxn modelId="{870ABEE4-2DA5-4BB2-A909-664B39E9CB72}" srcId="{6A6106FC-9945-4F52-B664-79B40B9A618B}" destId="{AE4B02E2-E7DC-4677-9671-1E3BA81A8CC0}" srcOrd="1" destOrd="0" parTransId="{F37E9EEF-9458-4684-9BCD-00A95AE00B3D}" sibTransId="{7C2F1BA6-8CF6-417B-BE6A-307AD756B468}"/>
    <dgm:cxn modelId="{DEA87845-F762-4E6E-BB2C-1D77E49D768B}" type="presOf" srcId="{7BEF8E4D-26E7-438D-8AA6-5E978BB5BEC9}" destId="{67ED2F43-01F6-4D07-BF84-35734EED6BA2}" srcOrd="0" destOrd="0" presId="urn:microsoft.com/office/officeart/2005/8/layout/gear1"/>
    <dgm:cxn modelId="{16D84645-7FFC-4E1E-95F2-962BCD1A81AC}" type="presOf" srcId="{6A6106FC-9945-4F52-B664-79B40B9A618B}" destId="{73BA448F-56A9-496E-AE08-90E8A418AC7C}" srcOrd="0" destOrd="0" presId="urn:microsoft.com/office/officeart/2005/8/layout/gear1"/>
    <dgm:cxn modelId="{CED42C2E-3995-4C2C-8AAF-289AC4F5B450}" type="presOf" srcId="{58952804-EC42-44D4-8B33-ECB79342D392}" destId="{E5EFF4A9-D967-4C6D-9827-5F8061C9897E}" srcOrd="0" destOrd="0" presId="urn:microsoft.com/office/officeart/2005/8/layout/gear1"/>
    <dgm:cxn modelId="{FED47A1C-A0A9-4F81-BE22-033D32BE3A54}" type="presOf" srcId="{B3465659-6E5B-485F-8B69-72B83A2E05CA}" destId="{BA0FE365-D54A-4D0B-9EC6-66379CFA98FE}" srcOrd="0" destOrd="0" presId="urn:microsoft.com/office/officeart/2005/8/layout/gear1"/>
    <dgm:cxn modelId="{95BC0806-DA46-4BF7-B710-7A008B8BA99E}" type="presOf" srcId="{883EC058-DA60-40E4-B50E-EA8AAE6DECE4}" destId="{12AC93BC-467D-4834-863D-294025784087}" srcOrd="2" destOrd="0" presId="urn:microsoft.com/office/officeart/2005/8/layout/gear1"/>
    <dgm:cxn modelId="{A171F9C5-CBC1-4464-870B-E1A1C54D630F}" type="presOf" srcId="{7C2F1BA6-8CF6-417B-BE6A-307AD756B468}" destId="{3AED1F5A-7791-41C9-A9F6-91AED9D3AF32}" srcOrd="0" destOrd="0" presId="urn:microsoft.com/office/officeart/2005/8/layout/gear1"/>
    <dgm:cxn modelId="{2AC09034-1786-4F5A-8A27-709CED2AB830}" type="presOf" srcId="{58952804-EC42-44D4-8B33-ECB79342D392}" destId="{B780CBE9-0248-4BAF-983D-5B883CABC5BC}" srcOrd="1" destOrd="0" presId="urn:microsoft.com/office/officeart/2005/8/layout/gear1"/>
    <dgm:cxn modelId="{17732C63-F35A-4EFE-A9A0-4216AAAE2DB0}" srcId="{6A6106FC-9945-4F52-B664-79B40B9A618B}" destId="{883EC058-DA60-40E4-B50E-EA8AAE6DECE4}" srcOrd="0" destOrd="0" parTransId="{24F23C2A-AB4A-4D89-8A9D-B3D9D03CB396}" sibTransId="{7BEF8E4D-26E7-438D-8AA6-5E978BB5BEC9}"/>
    <dgm:cxn modelId="{2AF24534-079D-4834-B0D0-AF4E0EC4C346}" type="presOf" srcId="{883EC058-DA60-40E4-B50E-EA8AAE6DECE4}" destId="{FB1F2DA1-F6FC-4B29-AF85-B620AF9170E0}" srcOrd="1" destOrd="0" presId="urn:microsoft.com/office/officeart/2005/8/layout/gear1"/>
    <dgm:cxn modelId="{669C5AE9-D504-4CB1-BA86-1344F4C295EB}" type="presOf" srcId="{58952804-EC42-44D4-8B33-ECB79342D392}" destId="{A6B777A4-A1A0-4B9B-900A-67593D15BB0A}" srcOrd="2" destOrd="0" presId="urn:microsoft.com/office/officeart/2005/8/layout/gear1"/>
    <dgm:cxn modelId="{54ACC821-AC2C-4FFB-B22C-24E50C534134}" type="presOf" srcId="{AE4B02E2-E7DC-4677-9671-1E3BA81A8CC0}" destId="{AC5236EE-DD2C-418C-B796-59BCD5DAD9B5}" srcOrd="1" destOrd="0" presId="urn:microsoft.com/office/officeart/2005/8/layout/gear1"/>
    <dgm:cxn modelId="{D90A4E2C-FDDB-4F68-BC5A-2C7F4FAD6BA9}" type="presOf" srcId="{883EC058-DA60-40E4-B50E-EA8AAE6DECE4}" destId="{665F3284-A87B-47B3-B1FF-7430C71F2515}" srcOrd="0" destOrd="0" presId="urn:microsoft.com/office/officeart/2005/8/layout/gear1"/>
    <dgm:cxn modelId="{2A914414-796F-4CFE-BE41-72EB22EACBCD}" srcId="{6A6106FC-9945-4F52-B664-79B40B9A618B}" destId="{58952804-EC42-44D4-8B33-ECB79342D392}" srcOrd="2" destOrd="0" parTransId="{1282F8A0-8252-46BD-9585-8127E6A3B241}" sibTransId="{B3465659-6E5B-485F-8B69-72B83A2E05CA}"/>
    <dgm:cxn modelId="{C7972B54-5186-4D72-A133-B342D3CB24A4}" type="presOf" srcId="{AE4B02E2-E7DC-4677-9671-1E3BA81A8CC0}" destId="{2F203E2F-1AB7-46E9-B8A0-FCED231C1059}" srcOrd="2" destOrd="0" presId="urn:microsoft.com/office/officeart/2005/8/layout/gear1"/>
    <dgm:cxn modelId="{3ACB7FF9-341F-46DC-8F2D-700CB0F9FD6B}" type="presParOf" srcId="{73BA448F-56A9-496E-AE08-90E8A418AC7C}" destId="{665F3284-A87B-47B3-B1FF-7430C71F2515}" srcOrd="0" destOrd="0" presId="urn:microsoft.com/office/officeart/2005/8/layout/gear1"/>
    <dgm:cxn modelId="{FE7964B5-F066-4DA5-9C13-F5E89FC9314F}" type="presParOf" srcId="{73BA448F-56A9-496E-AE08-90E8A418AC7C}" destId="{FB1F2DA1-F6FC-4B29-AF85-B620AF9170E0}" srcOrd="1" destOrd="0" presId="urn:microsoft.com/office/officeart/2005/8/layout/gear1"/>
    <dgm:cxn modelId="{D55A313C-6F05-4E87-9295-7E37C7F61D40}" type="presParOf" srcId="{73BA448F-56A9-496E-AE08-90E8A418AC7C}" destId="{12AC93BC-467D-4834-863D-294025784087}" srcOrd="2" destOrd="0" presId="urn:microsoft.com/office/officeart/2005/8/layout/gear1"/>
    <dgm:cxn modelId="{8A84D982-C359-42C9-B8D2-2EFEEF043550}" type="presParOf" srcId="{73BA448F-56A9-496E-AE08-90E8A418AC7C}" destId="{4D817616-5DDB-4E9D-9431-8282B850CD62}" srcOrd="3" destOrd="0" presId="urn:microsoft.com/office/officeart/2005/8/layout/gear1"/>
    <dgm:cxn modelId="{52B1B2B3-2A0D-4A24-84C9-AD43CC503AAF}" type="presParOf" srcId="{73BA448F-56A9-496E-AE08-90E8A418AC7C}" destId="{AC5236EE-DD2C-418C-B796-59BCD5DAD9B5}" srcOrd="4" destOrd="0" presId="urn:microsoft.com/office/officeart/2005/8/layout/gear1"/>
    <dgm:cxn modelId="{C0B55F7E-AAF6-4E79-AEAB-F42BF7126650}" type="presParOf" srcId="{73BA448F-56A9-496E-AE08-90E8A418AC7C}" destId="{2F203E2F-1AB7-46E9-B8A0-FCED231C1059}" srcOrd="5" destOrd="0" presId="urn:microsoft.com/office/officeart/2005/8/layout/gear1"/>
    <dgm:cxn modelId="{4FF2A9D8-6010-43C0-A3F6-157CDF031237}" type="presParOf" srcId="{73BA448F-56A9-496E-AE08-90E8A418AC7C}" destId="{E5EFF4A9-D967-4C6D-9827-5F8061C9897E}" srcOrd="6" destOrd="0" presId="urn:microsoft.com/office/officeart/2005/8/layout/gear1"/>
    <dgm:cxn modelId="{9E363F2D-A282-477F-8B72-E84E039D1C17}" type="presParOf" srcId="{73BA448F-56A9-496E-AE08-90E8A418AC7C}" destId="{B780CBE9-0248-4BAF-983D-5B883CABC5BC}" srcOrd="7" destOrd="0" presId="urn:microsoft.com/office/officeart/2005/8/layout/gear1"/>
    <dgm:cxn modelId="{9AADA555-FFA4-46AE-A048-9509E229952D}" type="presParOf" srcId="{73BA448F-56A9-496E-AE08-90E8A418AC7C}" destId="{A6B777A4-A1A0-4B9B-900A-67593D15BB0A}" srcOrd="8" destOrd="0" presId="urn:microsoft.com/office/officeart/2005/8/layout/gear1"/>
    <dgm:cxn modelId="{F2F415B2-4210-47EC-A276-C5F855C2201E}" type="presParOf" srcId="{73BA448F-56A9-496E-AE08-90E8A418AC7C}" destId="{EDEE3B15-9D5D-416B-8838-56C96D4E3496}" srcOrd="9" destOrd="0" presId="urn:microsoft.com/office/officeart/2005/8/layout/gear1"/>
    <dgm:cxn modelId="{629363ED-FB17-4464-8562-51A930AFF364}" type="presParOf" srcId="{73BA448F-56A9-496E-AE08-90E8A418AC7C}" destId="{67ED2F43-01F6-4D07-BF84-35734EED6BA2}" srcOrd="10" destOrd="0" presId="urn:microsoft.com/office/officeart/2005/8/layout/gear1"/>
    <dgm:cxn modelId="{188690B1-3205-47FA-A1D1-A2E7B7DBE519}" type="presParOf" srcId="{73BA448F-56A9-496E-AE08-90E8A418AC7C}" destId="{3AED1F5A-7791-41C9-A9F6-91AED9D3AF32}" srcOrd="11" destOrd="0" presId="urn:microsoft.com/office/officeart/2005/8/layout/gear1"/>
    <dgm:cxn modelId="{34FD0A52-88BA-4077-B142-D7BA122CC79F}" type="presParOf" srcId="{73BA448F-56A9-496E-AE08-90E8A418AC7C}" destId="{BA0FE365-D54A-4D0B-9EC6-66379CFA98FE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95901F-2B4B-4E38-95F4-11DF1C501388}">
      <dsp:nvSpPr>
        <dsp:cNvPr id="0" name=""/>
        <dsp:cNvSpPr/>
      </dsp:nvSpPr>
      <dsp:spPr>
        <a:xfrm>
          <a:off x="0" y="1002"/>
          <a:ext cx="1676801" cy="481426"/>
        </a:xfrm>
        <a:prstGeom prst="roundRect">
          <a:avLst/>
        </a:prstGeo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b="1" kern="1200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Corrosion</a:t>
          </a:r>
        </a:p>
      </dsp:txBody>
      <dsp:txXfrm>
        <a:off x="23501" y="24503"/>
        <a:ext cx="1629799" cy="434424"/>
      </dsp:txXfrm>
    </dsp:sp>
    <dsp:sp modelId="{0D6DCD38-EA6D-4AEE-B2FC-12EC7B8CF721}">
      <dsp:nvSpPr>
        <dsp:cNvPr id="0" name=""/>
        <dsp:cNvSpPr/>
      </dsp:nvSpPr>
      <dsp:spPr>
        <a:xfrm>
          <a:off x="0" y="501404"/>
          <a:ext cx="1676801" cy="493658"/>
        </a:xfrm>
        <a:prstGeom prst="roundRect">
          <a:avLst/>
        </a:prstGeo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Manufacture of large-scale components</a:t>
          </a:r>
        </a:p>
      </dsp:txBody>
      <dsp:txXfrm>
        <a:off x="24098" y="525502"/>
        <a:ext cx="1628605" cy="445462"/>
      </dsp:txXfrm>
    </dsp:sp>
    <dsp:sp modelId="{29074F50-6BC0-4D10-9A27-C5356094920B}">
      <dsp:nvSpPr>
        <dsp:cNvPr id="0" name=""/>
        <dsp:cNvSpPr/>
      </dsp:nvSpPr>
      <dsp:spPr>
        <a:xfrm>
          <a:off x="0" y="1024239"/>
          <a:ext cx="1676801" cy="612675"/>
        </a:xfrm>
        <a:prstGeom prst="roundRect">
          <a:avLst/>
        </a:prstGeo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Operations and Maintenance</a:t>
          </a:r>
        </a:p>
      </dsp:txBody>
      <dsp:txXfrm>
        <a:off x="29908" y="1054147"/>
        <a:ext cx="1616985" cy="552859"/>
      </dsp:txXfrm>
    </dsp:sp>
    <dsp:sp modelId="{74828FFB-3B45-4169-82CD-2EF52E1C9AC2}">
      <dsp:nvSpPr>
        <dsp:cNvPr id="0" name=""/>
        <dsp:cNvSpPr/>
      </dsp:nvSpPr>
      <dsp:spPr>
        <a:xfrm>
          <a:off x="0" y="1668004"/>
          <a:ext cx="1676801" cy="617760"/>
        </a:xfrm>
        <a:prstGeom prst="roundRect">
          <a:avLst/>
        </a:prstGeo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Sensing and Instrumentation</a:t>
          </a:r>
        </a:p>
      </dsp:txBody>
      <dsp:txXfrm>
        <a:off x="30157" y="1698161"/>
        <a:ext cx="1616487" cy="55744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CB9B06-B7DB-41D1-A61E-ED7DD6E16295}">
      <dsp:nvSpPr>
        <dsp:cNvPr id="0" name=""/>
        <dsp:cNvSpPr/>
      </dsp:nvSpPr>
      <dsp:spPr>
        <a:xfrm>
          <a:off x="2916376" y="1527512"/>
          <a:ext cx="1866959" cy="1866959"/>
        </a:xfrm>
        <a:prstGeom prst="gear9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/>
            <a:t>Cohesion Policy </a:t>
          </a:r>
        </a:p>
      </dsp:txBody>
      <dsp:txXfrm>
        <a:off x="3291718" y="1964838"/>
        <a:ext cx="1116275" cy="959656"/>
      </dsp:txXfrm>
    </dsp:sp>
    <dsp:sp modelId="{9264DFD2-C05D-4CE4-B2B3-0B46DB2123FD}">
      <dsp:nvSpPr>
        <dsp:cNvPr id="0" name=""/>
        <dsp:cNvSpPr/>
      </dsp:nvSpPr>
      <dsp:spPr>
        <a:xfrm>
          <a:off x="1706219" y="937960"/>
          <a:ext cx="1605639" cy="1654329"/>
        </a:xfrm>
        <a:prstGeom prst="gear6">
          <a:avLst/>
        </a:prstGeom>
        <a:solidFill>
          <a:schemeClr val="tx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/>
            <a:t>Smart Specialisation</a:t>
          </a:r>
        </a:p>
      </dsp:txBody>
      <dsp:txXfrm>
        <a:off x="2110443" y="1351811"/>
        <a:ext cx="797191" cy="826627"/>
      </dsp:txXfrm>
    </dsp:sp>
    <dsp:sp modelId="{FE0E0CF9-2F45-4548-A53E-B33678152E04}">
      <dsp:nvSpPr>
        <dsp:cNvPr id="0" name=""/>
        <dsp:cNvSpPr/>
      </dsp:nvSpPr>
      <dsp:spPr>
        <a:xfrm rot="20700000">
          <a:off x="2590645" y="149495"/>
          <a:ext cx="1330355" cy="1330355"/>
        </a:xfrm>
        <a:prstGeom prst="gear6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/>
            <a:t>FP9</a:t>
          </a:r>
        </a:p>
      </dsp:txBody>
      <dsp:txXfrm rot="-20700000">
        <a:off x="2882431" y="441281"/>
        <a:ext cx="746783" cy="746783"/>
      </dsp:txXfrm>
    </dsp:sp>
    <dsp:sp modelId="{2CA8D701-6C38-4476-A759-EB6A401CCC47}">
      <dsp:nvSpPr>
        <dsp:cNvPr id="0" name=""/>
        <dsp:cNvSpPr/>
      </dsp:nvSpPr>
      <dsp:spPr>
        <a:xfrm>
          <a:off x="2764237" y="1250639"/>
          <a:ext cx="2389708" cy="2389708"/>
        </a:xfrm>
        <a:prstGeom prst="circularArrow">
          <a:avLst>
            <a:gd name="adj1" fmla="val 4687"/>
            <a:gd name="adj2" fmla="val 299029"/>
            <a:gd name="adj3" fmla="val 2493596"/>
            <a:gd name="adj4" fmla="val 15910781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10F2E4-DF8A-4F3A-AA35-668B585E7AF5}">
      <dsp:nvSpPr>
        <dsp:cNvPr id="0" name=""/>
        <dsp:cNvSpPr/>
      </dsp:nvSpPr>
      <dsp:spPr>
        <a:xfrm>
          <a:off x="1537022" y="828059"/>
          <a:ext cx="1736272" cy="1736272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867627-1120-4D47-904F-40466AAF539D}">
      <dsp:nvSpPr>
        <dsp:cNvPr id="0" name=""/>
        <dsp:cNvSpPr/>
      </dsp:nvSpPr>
      <dsp:spPr>
        <a:xfrm>
          <a:off x="2282920" y="-138470"/>
          <a:ext cx="1872051" cy="1872051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4A4C01-539C-4037-BFC8-8E1A4F63C8E6}">
      <dsp:nvSpPr>
        <dsp:cNvPr id="0" name=""/>
        <dsp:cNvSpPr/>
      </dsp:nvSpPr>
      <dsp:spPr>
        <a:xfrm>
          <a:off x="1143000" y="0"/>
          <a:ext cx="1143000" cy="1143000"/>
        </a:xfrm>
        <a:prstGeom prst="triangle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b="1" kern="1200" dirty="0"/>
            <a:t>Policy</a:t>
          </a:r>
        </a:p>
      </dsp:txBody>
      <dsp:txXfrm>
        <a:off x="1428750" y="571500"/>
        <a:ext cx="571500" cy="571500"/>
      </dsp:txXfrm>
    </dsp:sp>
    <dsp:sp modelId="{A94C1BD5-E94D-4936-957A-8414A5FD5CE1}">
      <dsp:nvSpPr>
        <dsp:cNvPr id="0" name=""/>
        <dsp:cNvSpPr/>
      </dsp:nvSpPr>
      <dsp:spPr>
        <a:xfrm>
          <a:off x="571500" y="1143000"/>
          <a:ext cx="1143000" cy="1143000"/>
        </a:xfrm>
        <a:prstGeom prst="triangle">
          <a:avLst/>
        </a:prstGeom>
        <a:solidFill>
          <a:srgbClr val="01956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b="1" kern="1200" dirty="0"/>
            <a:t>Projects</a:t>
          </a:r>
        </a:p>
      </dsp:txBody>
      <dsp:txXfrm>
        <a:off x="857250" y="1714500"/>
        <a:ext cx="571500" cy="571500"/>
      </dsp:txXfrm>
    </dsp:sp>
    <dsp:sp modelId="{A2353784-59FF-4CF9-96AB-746A0F117693}">
      <dsp:nvSpPr>
        <dsp:cNvPr id="0" name=""/>
        <dsp:cNvSpPr/>
      </dsp:nvSpPr>
      <dsp:spPr>
        <a:xfrm rot="10800000">
          <a:off x="1143000" y="1143000"/>
          <a:ext cx="1143000" cy="1143000"/>
        </a:xfrm>
        <a:prstGeom prst="triangle">
          <a:avLst/>
        </a:prstGeom>
        <a:solidFill>
          <a:srgbClr val="B4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b="1" kern="1200" dirty="0"/>
            <a:t>Partner-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b="1" kern="1200" dirty="0"/>
            <a:t>ship</a:t>
          </a:r>
        </a:p>
      </dsp:txBody>
      <dsp:txXfrm rot="10800000">
        <a:off x="1428750" y="1143000"/>
        <a:ext cx="571500" cy="571500"/>
      </dsp:txXfrm>
    </dsp:sp>
    <dsp:sp modelId="{FC6BB11A-3D53-45E0-BC66-7752FBAA1A52}">
      <dsp:nvSpPr>
        <dsp:cNvPr id="0" name=""/>
        <dsp:cNvSpPr/>
      </dsp:nvSpPr>
      <dsp:spPr>
        <a:xfrm>
          <a:off x="1714500" y="1143000"/>
          <a:ext cx="1143000" cy="1143000"/>
        </a:xfrm>
        <a:prstGeom prst="triangle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b="1" kern="1200" dirty="0" smtClean="0"/>
            <a:t>Identity</a:t>
          </a:r>
          <a:endParaRPr lang="en-GB" sz="1100" b="1" kern="1200" dirty="0"/>
        </a:p>
      </dsp:txBody>
      <dsp:txXfrm>
        <a:off x="2000250" y="1714500"/>
        <a:ext cx="571500" cy="5715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91B2C7-8508-445B-8B68-FCA26DBDD45D}">
      <dsp:nvSpPr>
        <dsp:cNvPr id="0" name=""/>
        <dsp:cNvSpPr/>
      </dsp:nvSpPr>
      <dsp:spPr>
        <a:xfrm>
          <a:off x="0" y="0"/>
          <a:ext cx="1676801" cy="487206"/>
        </a:xfrm>
        <a:prstGeom prst="roundRect">
          <a:avLst/>
        </a:prstGeo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Lignocellulose </a:t>
          </a:r>
          <a:r>
            <a:rPr lang="en-GB" sz="1100" b="1" kern="1200" noProof="0" dirty="0" err="1">
              <a:solidFill>
                <a:sysClr val="window" lastClr="FFFFFF"/>
              </a:solidFill>
              <a:latin typeface="Arial"/>
              <a:ea typeface="+mn-ea"/>
              <a:cs typeface="+mn-cs"/>
            </a:rPr>
            <a:t>biorefinery</a:t>
          </a:r>
          <a:endParaRPr lang="en-GB" sz="1100" b="1" kern="1200" noProof="0" dirty="0">
            <a:solidFill>
              <a:sysClr val="window" lastClr="FFFFFF"/>
            </a:solidFill>
            <a:latin typeface="Arial"/>
            <a:ea typeface="+mn-ea"/>
            <a:cs typeface="+mn-cs"/>
          </a:endParaRPr>
        </a:p>
      </dsp:txBody>
      <dsp:txXfrm>
        <a:off x="23783" y="23783"/>
        <a:ext cx="1629235" cy="439640"/>
      </dsp:txXfrm>
    </dsp:sp>
    <dsp:sp modelId="{1FED49A8-2B68-45BA-A5E7-1D26E642776A}">
      <dsp:nvSpPr>
        <dsp:cNvPr id="0" name=""/>
        <dsp:cNvSpPr/>
      </dsp:nvSpPr>
      <dsp:spPr>
        <a:xfrm>
          <a:off x="0" y="469152"/>
          <a:ext cx="1676801" cy="414867"/>
        </a:xfrm>
        <a:prstGeom prst="roundRect">
          <a:avLst/>
        </a:prstGeo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b="1" kern="1200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Bio-aromatics</a:t>
          </a:r>
        </a:p>
      </dsp:txBody>
      <dsp:txXfrm>
        <a:off x="20252" y="489404"/>
        <a:ext cx="1636297" cy="374363"/>
      </dsp:txXfrm>
    </dsp:sp>
    <dsp:sp modelId="{C378806E-D671-405A-B33B-4EB6445A03F4}">
      <dsp:nvSpPr>
        <dsp:cNvPr id="0" name=""/>
        <dsp:cNvSpPr/>
      </dsp:nvSpPr>
      <dsp:spPr>
        <a:xfrm>
          <a:off x="0" y="891656"/>
          <a:ext cx="1676801" cy="425843"/>
        </a:xfrm>
        <a:prstGeom prst="roundRect">
          <a:avLst/>
        </a:prstGeo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b="1" kern="1200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LNG Blue </a:t>
          </a:r>
          <a:r>
            <a:rPr lang="en-GB" sz="1050" b="1" kern="1200" noProof="0" dirty="0" err="1">
              <a:solidFill>
                <a:sysClr val="window" lastClr="FFFFFF"/>
              </a:solidFill>
              <a:latin typeface="Arial"/>
              <a:ea typeface="+mn-ea"/>
              <a:cs typeface="+mn-cs"/>
            </a:rPr>
            <a:t>Corriodors</a:t>
          </a:r>
          <a:endParaRPr lang="en-GB" sz="1050" b="1" kern="1200" noProof="0" dirty="0">
            <a:solidFill>
              <a:sysClr val="window" lastClr="FFFFFF"/>
            </a:solidFill>
            <a:latin typeface="Arial"/>
            <a:ea typeface="+mn-ea"/>
            <a:cs typeface="+mn-cs"/>
          </a:endParaRPr>
        </a:p>
      </dsp:txBody>
      <dsp:txXfrm>
        <a:off x="20788" y="912444"/>
        <a:ext cx="1635225" cy="38426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8FC3E2-CEF8-4CD3-81EF-251227E4BA0D}">
      <dsp:nvSpPr>
        <dsp:cNvPr id="0" name=""/>
        <dsp:cNvSpPr/>
      </dsp:nvSpPr>
      <dsp:spPr>
        <a:xfrm>
          <a:off x="0" y="25643"/>
          <a:ext cx="1676802" cy="405777"/>
        </a:xfrm>
        <a:prstGeom prst="roundRect">
          <a:avLst/>
        </a:prstGeo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b="1" kern="1200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Nanowires for ICT and energy applications</a:t>
          </a:r>
        </a:p>
      </dsp:txBody>
      <dsp:txXfrm>
        <a:off x="19808" y="45451"/>
        <a:ext cx="1637186" cy="366161"/>
      </dsp:txXfrm>
    </dsp:sp>
    <dsp:sp modelId="{19132AEB-7178-48ED-9108-5DC0BA73B9DE}">
      <dsp:nvSpPr>
        <dsp:cNvPr id="0" name=""/>
        <dsp:cNvSpPr/>
      </dsp:nvSpPr>
      <dsp:spPr>
        <a:xfrm>
          <a:off x="0" y="458013"/>
          <a:ext cx="1676802" cy="508201"/>
        </a:xfrm>
        <a:prstGeom prst="roundRect">
          <a:avLst/>
        </a:prstGeo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b="1" kern="1200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Nano enabled Micro System for Bio Analysis (NeMs4Bio)</a:t>
          </a:r>
        </a:p>
      </dsp:txBody>
      <dsp:txXfrm>
        <a:off x="24808" y="482821"/>
        <a:ext cx="1627186" cy="458585"/>
      </dsp:txXfrm>
    </dsp:sp>
    <dsp:sp modelId="{142B683C-18AB-4AC8-9201-48BB4E17A415}">
      <dsp:nvSpPr>
        <dsp:cNvPr id="0" name=""/>
        <dsp:cNvSpPr/>
      </dsp:nvSpPr>
      <dsp:spPr>
        <a:xfrm>
          <a:off x="0" y="1008287"/>
          <a:ext cx="1676802" cy="318293"/>
        </a:xfrm>
        <a:prstGeom prst="roundRect">
          <a:avLst/>
        </a:prstGeo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b="1" kern="1200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Nano Enabled Printed Electronics</a:t>
          </a:r>
        </a:p>
      </dsp:txBody>
      <dsp:txXfrm>
        <a:off x="15538" y="1023825"/>
        <a:ext cx="1645726" cy="28721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AB6ACC-75CF-4650-B2F7-B77359CFA60C}">
      <dsp:nvSpPr>
        <dsp:cNvPr id="0" name=""/>
        <dsp:cNvSpPr/>
      </dsp:nvSpPr>
      <dsp:spPr>
        <a:xfrm>
          <a:off x="0" y="55586"/>
          <a:ext cx="1676801" cy="368430"/>
        </a:xfrm>
        <a:prstGeom prst="roundRect">
          <a:avLst/>
        </a:prstGeo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b="1" kern="1200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3D printed hybrid component</a:t>
          </a:r>
        </a:p>
      </dsp:txBody>
      <dsp:txXfrm>
        <a:off x="17985" y="73571"/>
        <a:ext cx="1640831" cy="332460"/>
      </dsp:txXfrm>
    </dsp:sp>
    <dsp:sp modelId="{3E5FB835-F864-4C80-BE42-A29952795212}">
      <dsp:nvSpPr>
        <dsp:cNvPr id="0" name=""/>
        <dsp:cNvSpPr/>
      </dsp:nvSpPr>
      <dsp:spPr>
        <a:xfrm>
          <a:off x="0" y="467504"/>
          <a:ext cx="1676801" cy="542880"/>
        </a:xfrm>
        <a:prstGeom prst="roundRect">
          <a:avLst/>
        </a:prstGeo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800" b="1" kern="1200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Additive Subtractive Platform High Precision &amp; High Finish Production</a:t>
          </a:r>
        </a:p>
      </dsp:txBody>
      <dsp:txXfrm>
        <a:off x="26501" y="494005"/>
        <a:ext cx="1623799" cy="489878"/>
      </dsp:txXfrm>
    </dsp:sp>
    <dsp:sp modelId="{F78A4354-C819-4CB9-947F-1E3D7C8F3439}">
      <dsp:nvSpPr>
        <dsp:cNvPr id="0" name=""/>
        <dsp:cNvSpPr/>
      </dsp:nvSpPr>
      <dsp:spPr>
        <a:xfrm>
          <a:off x="0" y="1061933"/>
          <a:ext cx="1676801" cy="542880"/>
        </a:xfrm>
        <a:prstGeom prst="roundRect">
          <a:avLst/>
        </a:prstGeo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800" b="1" kern="1200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3D printed automotive components for large, medium, and small complex parts</a:t>
          </a:r>
        </a:p>
      </dsp:txBody>
      <dsp:txXfrm>
        <a:off x="26501" y="1088434"/>
        <a:ext cx="1623799" cy="489878"/>
      </dsp:txXfrm>
    </dsp:sp>
    <dsp:sp modelId="{5B99FBE3-6154-46FB-9916-0426D2F63BE5}">
      <dsp:nvSpPr>
        <dsp:cNvPr id="0" name=""/>
        <dsp:cNvSpPr/>
      </dsp:nvSpPr>
      <dsp:spPr>
        <a:xfrm>
          <a:off x="0" y="1652778"/>
          <a:ext cx="1676801" cy="542880"/>
        </a:xfrm>
        <a:prstGeom prst="roundRect">
          <a:avLst/>
        </a:prstGeo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b="1" kern="1200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Machinery, tooling and complex shapes</a:t>
          </a:r>
        </a:p>
      </dsp:txBody>
      <dsp:txXfrm>
        <a:off x="26501" y="1679279"/>
        <a:ext cx="1623799" cy="489878"/>
      </dsp:txXfrm>
    </dsp:sp>
    <dsp:sp modelId="{CE5C679D-432E-447B-AE53-8E10B6D2CF85}">
      <dsp:nvSpPr>
        <dsp:cNvPr id="0" name=""/>
        <dsp:cNvSpPr/>
      </dsp:nvSpPr>
      <dsp:spPr>
        <a:xfrm>
          <a:off x="0" y="2258630"/>
          <a:ext cx="1676801" cy="542880"/>
        </a:xfrm>
        <a:prstGeom prst="roundRect">
          <a:avLst/>
        </a:prstGeo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800" b="1" kern="1200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3D-Printed Customized Components for Orthosis, Exoskeleton and </a:t>
          </a:r>
          <a:r>
            <a:rPr lang="en-GB" sz="800" b="1" kern="1200" noProof="0" dirty="0" err="1">
              <a:solidFill>
                <a:sysClr val="window" lastClr="FFFFFF"/>
              </a:solidFill>
              <a:latin typeface="Arial"/>
              <a:ea typeface="+mn-ea"/>
              <a:cs typeface="+mn-cs"/>
            </a:rPr>
            <a:t>Exoprosthesis</a:t>
          </a:r>
          <a:r>
            <a:rPr lang="en-GB" sz="800" b="1" kern="1200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 </a:t>
          </a:r>
        </a:p>
      </dsp:txBody>
      <dsp:txXfrm>
        <a:off x="26501" y="2285131"/>
        <a:ext cx="1623799" cy="489878"/>
      </dsp:txXfrm>
    </dsp:sp>
    <dsp:sp modelId="{1F14C598-ADCB-4C09-ABFE-B873661D297A}">
      <dsp:nvSpPr>
        <dsp:cNvPr id="0" name=""/>
        <dsp:cNvSpPr/>
      </dsp:nvSpPr>
      <dsp:spPr>
        <a:xfrm>
          <a:off x="0" y="2836991"/>
          <a:ext cx="1676801" cy="485921"/>
        </a:xfrm>
        <a:prstGeom prst="roundRect">
          <a:avLst/>
        </a:prstGeo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b="1" kern="1200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Mass-customised 3DP consumer products</a:t>
          </a:r>
        </a:p>
      </dsp:txBody>
      <dsp:txXfrm>
        <a:off x="23721" y="2860712"/>
        <a:ext cx="1629359" cy="438479"/>
      </dsp:txXfrm>
    </dsp:sp>
    <dsp:sp modelId="{168C9965-E41D-4A32-8572-8D427F72C123}">
      <dsp:nvSpPr>
        <dsp:cNvPr id="0" name=""/>
        <dsp:cNvSpPr/>
      </dsp:nvSpPr>
      <dsp:spPr>
        <a:xfrm>
          <a:off x="0" y="3381492"/>
          <a:ext cx="1676801" cy="293459"/>
        </a:xfrm>
        <a:prstGeom prst="roundRect">
          <a:avLst/>
        </a:prstGeo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b="1" kern="1200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3DP in Textile</a:t>
          </a:r>
        </a:p>
      </dsp:txBody>
      <dsp:txXfrm>
        <a:off x="14325" y="3395817"/>
        <a:ext cx="1648151" cy="26480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7E5BBA-1352-45DD-AB6B-8474BB2AA849}">
      <dsp:nvSpPr>
        <dsp:cNvPr id="0" name=""/>
        <dsp:cNvSpPr/>
      </dsp:nvSpPr>
      <dsp:spPr>
        <a:xfrm>
          <a:off x="0" y="59777"/>
          <a:ext cx="1651176" cy="664515"/>
        </a:xfrm>
        <a:prstGeom prst="roundRect">
          <a:avLst/>
        </a:prstGeo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b="1" kern="1200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De-and Remanufacturing</a:t>
          </a:r>
          <a:endParaRPr lang="en-GB" sz="1100" kern="1200" noProof="0" dirty="0">
            <a:solidFill>
              <a:sysClr val="window" lastClr="FFFFFF"/>
            </a:solidFill>
            <a:latin typeface="Arial"/>
            <a:ea typeface="+mn-ea"/>
            <a:cs typeface="+mn-cs"/>
          </a:endParaRPr>
        </a:p>
      </dsp:txBody>
      <dsp:txXfrm>
        <a:off x="32439" y="92216"/>
        <a:ext cx="1586298" cy="599637"/>
      </dsp:txXfrm>
    </dsp:sp>
    <dsp:sp modelId="{87F05175-424A-47C5-B1F6-D07698D544F6}">
      <dsp:nvSpPr>
        <dsp:cNvPr id="0" name=""/>
        <dsp:cNvSpPr/>
      </dsp:nvSpPr>
      <dsp:spPr>
        <a:xfrm>
          <a:off x="0" y="721860"/>
          <a:ext cx="1651176" cy="684954"/>
        </a:xfrm>
        <a:prstGeom prst="roundRect">
          <a:avLst/>
        </a:prstGeo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Adaptive and intelligent assembly and manufacturing systems</a:t>
          </a:r>
          <a:endParaRPr lang="en-GB" sz="1000" kern="1200" noProof="0" dirty="0">
            <a:solidFill>
              <a:sysClr val="window" lastClr="FFFFFF"/>
            </a:solidFill>
            <a:latin typeface="Arial"/>
            <a:ea typeface="+mn-ea"/>
            <a:cs typeface="+mn-cs"/>
          </a:endParaRPr>
        </a:p>
      </dsp:txBody>
      <dsp:txXfrm>
        <a:off x="33437" y="755297"/>
        <a:ext cx="1584302" cy="618080"/>
      </dsp:txXfrm>
    </dsp:sp>
    <dsp:sp modelId="{6CBE9320-7686-4333-8A06-085A75AA69CD}">
      <dsp:nvSpPr>
        <dsp:cNvPr id="0" name=""/>
        <dsp:cNvSpPr/>
      </dsp:nvSpPr>
      <dsp:spPr>
        <a:xfrm>
          <a:off x="0" y="1416945"/>
          <a:ext cx="1651176" cy="590737"/>
        </a:xfrm>
        <a:prstGeom prst="roundRect">
          <a:avLst/>
        </a:prstGeo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800" b="1" kern="1200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Advanced Sustainable Surface and Coating Manufacturing  Technologies on Polymers </a:t>
          </a:r>
          <a:endParaRPr lang="en-GB" sz="800" kern="1200" noProof="0" dirty="0">
            <a:solidFill>
              <a:sysClr val="window" lastClr="FFFFFF"/>
            </a:solidFill>
            <a:latin typeface="Arial"/>
            <a:ea typeface="+mn-ea"/>
            <a:cs typeface="+mn-cs"/>
          </a:endParaRPr>
        </a:p>
      </dsp:txBody>
      <dsp:txXfrm>
        <a:off x="28837" y="1445782"/>
        <a:ext cx="1593502" cy="533063"/>
      </dsp:txXfrm>
    </dsp:sp>
    <dsp:sp modelId="{E37D8FAE-C427-4D77-A9BA-826EFBC3DAB5}">
      <dsp:nvSpPr>
        <dsp:cNvPr id="0" name=""/>
        <dsp:cNvSpPr/>
      </dsp:nvSpPr>
      <dsp:spPr>
        <a:xfrm>
          <a:off x="0" y="2012578"/>
          <a:ext cx="1651176" cy="654295"/>
        </a:xfrm>
        <a:prstGeom prst="roundRect">
          <a:avLst/>
        </a:prstGeo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900" b="1" kern="1200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Digital and Virtual Factory integrating planning and stimulation into operative environments</a:t>
          </a:r>
        </a:p>
      </dsp:txBody>
      <dsp:txXfrm>
        <a:off x="31940" y="2044518"/>
        <a:ext cx="1587296" cy="590415"/>
      </dsp:txXfrm>
    </dsp:sp>
    <dsp:sp modelId="{CD9E587C-49C2-4E75-B0E6-EEE0F5B2CFF9}">
      <dsp:nvSpPr>
        <dsp:cNvPr id="0" name=""/>
        <dsp:cNvSpPr/>
      </dsp:nvSpPr>
      <dsp:spPr>
        <a:xfrm>
          <a:off x="0" y="2699708"/>
          <a:ext cx="1651176" cy="480286"/>
        </a:xfrm>
        <a:prstGeom prst="roundRect">
          <a:avLst/>
        </a:prstGeom>
        <a:solidFill>
          <a:srgbClr val="80A9CF"/>
        </a:solidFill>
        <a:ln w="25400" cap="flat" cmpd="sng" algn="ctr">
          <a:solidFill>
            <a:srgbClr val="00448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 noProof="0" dirty="0">
              <a:solidFill>
                <a:sysClr val="window" lastClr="FFFFFF"/>
              </a:solidFill>
              <a:latin typeface="Arial"/>
              <a:ea typeface="+mn-ea"/>
              <a:cs typeface="+mn-cs"/>
            </a:rPr>
            <a:t>Energy-Flexible  and resource-efficient factory operation</a:t>
          </a:r>
        </a:p>
      </dsp:txBody>
      <dsp:txXfrm>
        <a:off x="23446" y="2723154"/>
        <a:ext cx="1604284" cy="43339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8AAA10-BFDA-4C49-977F-6B44C93211C7}">
      <dsp:nvSpPr>
        <dsp:cNvPr id="0" name=""/>
        <dsp:cNvSpPr/>
      </dsp:nvSpPr>
      <dsp:spPr>
        <a:xfrm>
          <a:off x="517675" y="353385"/>
          <a:ext cx="2360973" cy="2360973"/>
        </a:xfrm>
        <a:prstGeom prst="blockArc">
          <a:avLst>
            <a:gd name="adj1" fmla="val 10800000"/>
            <a:gd name="adj2" fmla="val 16200000"/>
            <a:gd name="adj3" fmla="val 4638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3CA8FB-BB2F-4BB6-9CDF-1F7916C1025F}">
      <dsp:nvSpPr>
        <dsp:cNvPr id="0" name=""/>
        <dsp:cNvSpPr/>
      </dsp:nvSpPr>
      <dsp:spPr>
        <a:xfrm>
          <a:off x="517675" y="353385"/>
          <a:ext cx="2360973" cy="2360973"/>
        </a:xfrm>
        <a:prstGeom prst="blockArc">
          <a:avLst>
            <a:gd name="adj1" fmla="val 5400000"/>
            <a:gd name="adj2" fmla="val 10800000"/>
            <a:gd name="adj3" fmla="val 4638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CF2E80-282F-48E8-B405-BF1FA8ED7B34}">
      <dsp:nvSpPr>
        <dsp:cNvPr id="0" name=""/>
        <dsp:cNvSpPr/>
      </dsp:nvSpPr>
      <dsp:spPr>
        <a:xfrm>
          <a:off x="517675" y="353385"/>
          <a:ext cx="2360973" cy="2360973"/>
        </a:xfrm>
        <a:prstGeom prst="blockArc">
          <a:avLst>
            <a:gd name="adj1" fmla="val 0"/>
            <a:gd name="adj2" fmla="val 5400000"/>
            <a:gd name="adj3" fmla="val 4638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C06CD9-9629-4FFA-8103-C21EDAAC8228}">
      <dsp:nvSpPr>
        <dsp:cNvPr id="0" name=""/>
        <dsp:cNvSpPr/>
      </dsp:nvSpPr>
      <dsp:spPr>
        <a:xfrm>
          <a:off x="517675" y="353385"/>
          <a:ext cx="2360973" cy="2360973"/>
        </a:xfrm>
        <a:prstGeom prst="blockArc">
          <a:avLst>
            <a:gd name="adj1" fmla="val 16200000"/>
            <a:gd name="adj2" fmla="val 0"/>
            <a:gd name="adj3" fmla="val 4638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147CB6-74CA-46EE-A40E-5763F3BD4242}">
      <dsp:nvSpPr>
        <dsp:cNvPr id="0" name=""/>
        <dsp:cNvSpPr/>
      </dsp:nvSpPr>
      <dsp:spPr>
        <a:xfrm>
          <a:off x="1155049" y="990759"/>
          <a:ext cx="1086226" cy="108622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GB" sz="1300" kern="1200" dirty="0" smtClean="0"/>
            <a:t>Regional Innovation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Ecosystem</a:t>
          </a:r>
          <a:endParaRPr lang="en-GB" sz="1300" kern="1200" dirty="0"/>
        </a:p>
      </dsp:txBody>
      <dsp:txXfrm>
        <a:off x="1314123" y="1149833"/>
        <a:ext cx="768078" cy="768078"/>
      </dsp:txXfrm>
    </dsp:sp>
    <dsp:sp modelId="{7B361E77-4A02-4657-B947-02B33B197865}">
      <dsp:nvSpPr>
        <dsp:cNvPr id="0" name=""/>
        <dsp:cNvSpPr/>
      </dsp:nvSpPr>
      <dsp:spPr>
        <a:xfrm>
          <a:off x="1317983" y="579"/>
          <a:ext cx="760358" cy="760358"/>
        </a:xfrm>
        <a:prstGeom prst="ellipse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50" kern="1200" dirty="0" smtClean="0"/>
            <a:t>Industry</a:t>
          </a:r>
          <a:endParaRPr lang="en-GB" sz="1050" kern="1200" dirty="0"/>
        </a:p>
      </dsp:txBody>
      <dsp:txXfrm>
        <a:off x="1429335" y="111931"/>
        <a:ext cx="537654" cy="537654"/>
      </dsp:txXfrm>
    </dsp:sp>
    <dsp:sp modelId="{E82584E9-8048-438B-8121-4EC692E0698D}">
      <dsp:nvSpPr>
        <dsp:cNvPr id="0" name=""/>
        <dsp:cNvSpPr/>
      </dsp:nvSpPr>
      <dsp:spPr>
        <a:xfrm>
          <a:off x="2471096" y="1153693"/>
          <a:ext cx="760358" cy="760358"/>
        </a:xfrm>
        <a:prstGeom prst="ellipse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50" kern="1200" dirty="0" smtClean="0"/>
            <a:t>Government</a:t>
          </a:r>
          <a:endParaRPr lang="en-GB" sz="1050" kern="1200" dirty="0"/>
        </a:p>
      </dsp:txBody>
      <dsp:txXfrm>
        <a:off x="2582448" y="1265045"/>
        <a:ext cx="537654" cy="537654"/>
      </dsp:txXfrm>
    </dsp:sp>
    <dsp:sp modelId="{05B4B631-21A2-4C11-9973-2E528DE33951}">
      <dsp:nvSpPr>
        <dsp:cNvPr id="0" name=""/>
        <dsp:cNvSpPr/>
      </dsp:nvSpPr>
      <dsp:spPr>
        <a:xfrm>
          <a:off x="1317983" y="2306806"/>
          <a:ext cx="760358" cy="760358"/>
        </a:xfrm>
        <a:prstGeom prst="ellipse">
          <a:avLst/>
        </a:prstGeom>
        <a:solidFill>
          <a:schemeClr val="accent4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Civil society</a:t>
          </a:r>
          <a:endParaRPr lang="en-GB" sz="1300" kern="1200" dirty="0"/>
        </a:p>
      </dsp:txBody>
      <dsp:txXfrm>
        <a:off x="1429335" y="2418158"/>
        <a:ext cx="537654" cy="537654"/>
      </dsp:txXfrm>
    </dsp:sp>
    <dsp:sp modelId="{58964C7B-283E-4B49-8814-947DCA9C7BDB}">
      <dsp:nvSpPr>
        <dsp:cNvPr id="0" name=""/>
        <dsp:cNvSpPr/>
      </dsp:nvSpPr>
      <dsp:spPr>
        <a:xfrm>
          <a:off x="164869" y="1153693"/>
          <a:ext cx="760358" cy="760358"/>
        </a:xfrm>
        <a:prstGeom prst="ellipse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 smtClean="0"/>
            <a:t>R&amp;I</a:t>
          </a:r>
          <a:endParaRPr lang="en-GB" sz="1300" kern="1200" dirty="0"/>
        </a:p>
      </dsp:txBody>
      <dsp:txXfrm>
        <a:off x="276221" y="1265045"/>
        <a:ext cx="537654" cy="53765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CB9B06-B7DB-41D1-A61E-ED7DD6E16295}">
      <dsp:nvSpPr>
        <dsp:cNvPr id="0" name=""/>
        <dsp:cNvSpPr/>
      </dsp:nvSpPr>
      <dsp:spPr>
        <a:xfrm>
          <a:off x="1881944" y="846877"/>
          <a:ext cx="1001518" cy="1001518"/>
        </a:xfrm>
        <a:prstGeom prst="gear9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/>
            <a:t>ERDF</a:t>
          </a:r>
          <a:endParaRPr lang="en-GB" sz="1400" b="1" kern="1200" dirty="0"/>
        </a:p>
      </dsp:txBody>
      <dsp:txXfrm>
        <a:off x="2083294" y="1081478"/>
        <a:ext cx="598818" cy="514801"/>
      </dsp:txXfrm>
    </dsp:sp>
    <dsp:sp modelId="{9264DFD2-C05D-4CE4-B2B3-0B46DB2123FD}">
      <dsp:nvSpPr>
        <dsp:cNvPr id="0" name=""/>
        <dsp:cNvSpPr/>
      </dsp:nvSpPr>
      <dsp:spPr>
        <a:xfrm rot="21410879">
          <a:off x="1175014" y="598832"/>
          <a:ext cx="873301" cy="784236"/>
        </a:xfrm>
        <a:prstGeom prst="gear6">
          <a:avLst/>
        </a:prstGeom>
        <a:solidFill>
          <a:schemeClr val="tx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b="1" kern="1200" dirty="0" smtClean="0"/>
            <a:t>Smart Specialisation</a:t>
          </a:r>
          <a:endParaRPr lang="en-GB" sz="800" b="1" kern="1200" dirty="0"/>
        </a:p>
      </dsp:txBody>
      <dsp:txXfrm>
        <a:off x="1385394" y="797459"/>
        <a:ext cx="452541" cy="386982"/>
      </dsp:txXfrm>
    </dsp:sp>
    <dsp:sp modelId="{FE0E0CF9-2F45-4548-A53E-B33678152E04}">
      <dsp:nvSpPr>
        <dsp:cNvPr id="0" name=""/>
        <dsp:cNvSpPr/>
      </dsp:nvSpPr>
      <dsp:spPr>
        <a:xfrm rot="20700000">
          <a:off x="1661571" y="70552"/>
          <a:ext cx="861057" cy="787855"/>
        </a:xfrm>
        <a:prstGeom prst="gear6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smtClean="0"/>
            <a:t>FP9</a:t>
          </a:r>
          <a:endParaRPr lang="en-GB" sz="1600" b="1" kern="1200" dirty="0"/>
        </a:p>
      </dsp:txBody>
      <dsp:txXfrm rot="-20700000">
        <a:off x="1854767" y="239010"/>
        <a:ext cx="474663" cy="450939"/>
      </dsp:txXfrm>
    </dsp:sp>
    <dsp:sp modelId="{2CA8D701-6C38-4476-A759-EB6A401CCC47}">
      <dsp:nvSpPr>
        <dsp:cNvPr id="0" name=""/>
        <dsp:cNvSpPr/>
      </dsp:nvSpPr>
      <dsp:spPr>
        <a:xfrm>
          <a:off x="1768172" y="617648"/>
          <a:ext cx="1281943" cy="1281943"/>
        </a:xfrm>
        <a:prstGeom prst="circularArrow">
          <a:avLst>
            <a:gd name="adj1" fmla="val 4687"/>
            <a:gd name="adj2" fmla="val 299029"/>
            <a:gd name="adj3" fmla="val 2405909"/>
            <a:gd name="adj4" fmla="val 16123424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10F2E4-DF8A-4F3A-AA35-668B585E7AF5}">
      <dsp:nvSpPr>
        <dsp:cNvPr id="0" name=""/>
        <dsp:cNvSpPr/>
      </dsp:nvSpPr>
      <dsp:spPr>
        <a:xfrm>
          <a:off x="1057767" y="388903"/>
          <a:ext cx="931411" cy="931411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867627-1120-4D47-904F-40466AAF539D}">
      <dsp:nvSpPr>
        <dsp:cNvPr id="0" name=""/>
        <dsp:cNvSpPr/>
      </dsp:nvSpPr>
      <dsp:spPr>
        <a:xfrm>
          <a:off x="1545386" y="-38483"/>
          <a:ext cx="1004249" cy="1004249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CB9B06-B7DB-41D1-A61E-ED7DD6E16295}">
      <dsp:nvSpPr>
        <dsp:cNvPr id="0" name=""/>
        <dsp:cNvSpPr/>
      </dsp:nvSpPr>
      <dsp:spPr>
        <a:xfrm>
          <a:off x="1881944" y="846877"/>
          <a:ext cx="1001518" cy="1001518"/>
        </a:xfrm>
        <a:prstGeom prst="gear9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dirty="0" smtClean="0"/>
            <a:t>ERDF</a:t>
          </a:r>
          <a:endParaRPr lang="en-GB" sz="1400" b="1" kern="1200" dirty="0"/>
        </a:p>
      </dsp:txBody>
      <dsp:txXfrm>
        <a:off x="2083294" y="1081478"/>
        <a:ext cx="598818" cy="514801"/>
      </dsp:txXfrm>
    </dsp:sp>
    <dsp:sp modelId="{9264DFD2-C05D-4CE4-B2B3-0B46DB2123FD}">
      <dsp:nvSpPr>
        <dsp:cNvPr id="0" name=""/>
        <dsp:cNvSpPr/>
      </dsp:nvSpPr>
      <dsp:spPr>
        <a:xfrm rot="21410879">
          <a:off x="1175014" y="598832"/>
          <a:ext cx="873301" cy="784236"/>
        </a:xfrm>
        <a:prstGeom prst="gear6">
          <a:avLst/>
        </a:prstGeom>
        <a:solidFill>
          <a:schemeClr val="tx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b="1" kern="1200" dirty="0" smtClean="0"/>
            <a:t>Smart Specialisation</a:t>
          </a:r>
          <a:endParaRPr lang="en-GB" sz="800" b="1" kern="1200" dirty="0"/>
        </a:p>
      </dsp:txBody>
      <dsp:txXfrm>
        <a:off x="1385394" y="797459"/>
        <a:ext cx="452541" cy="386982"/>
      </dsp:txXfrm>
    </dsp:sp>
    <dsp:sp modelId="{FE0E0CF9-2F45-4548-A53E-B33678152E04}">
      <dsp:nvSpPr>
        <dsp:cNvPr id="0" name=""/>
        <dsp:cNvSpPr/>
      </dsp:nvSpPr>
      <dsp:spPr>
        <a:xfrm rot="20700000">
          <a:off x="1661571" y="70552"/>
          <a:ext cx="861057" cy="787855"/>
        </a:xfrm>
        <a:prstGeom prst="gear6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600" b="1" kern="1200" dirty="0" smtClean="0"/>
            <a:t>FP9</a:t>
          </a:r>
          <a:endParaRPr lang="en-GB" sz="1600" b="1" kern="1200" dirty="0"/>
        </a:p>
      </dsp:txBody>
      <dsp:txXfrm rot="-20700000">
        <a:off x="1854767" y="239010"/>
        <a:ext cx="474663" cy="450939"/>
      </dsp:txXfrm>
    </dsp:sp>
    <dsp:sp modelId="{2CA8D701-6C38-4476-A759-EB6A401CCC47}">
      <dsp:nvSpPr>
        <dsp:cNvPr id="0" name=""/>
        <dsp:cNvSpPr/>
      </dsp:nvSpPr>
      <dsp:spPr>
        <a:xfrm>
          <a:off x="1768172" y="617648"/>
          <a:ext cx="1281943" cy="1281943"/>
        </a:xfrm>
        <a:prstGeom prst="circularArrow">
          <a:avLst>
            <a:gd name="adj1" fmla="val 4687"/>
            <a:gd name="adj2" fmla="val 299029"/>
            <a:gd name="adj3" fmla="val 2405909"/>
            <a:gd name="adj4" fmla="val 16123424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10F2E4-DF8A-4F3A-AA35-668B585E7AF5}">
      <dsp:nvSpPr>
        <dsp:cNvPr id="0" name=""/>
        <dsp:cNvSpPr/>
      </dsp:nvSpPr>
      <dsp:spPr>
        <a:xfrm>
          <a:off x="1057767" y="388903"/>
          <a:ext cx="931411" cy="931411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867627-1120-4D47-904F-40466AAF539D}">
      <dsp:nvSpPr>
        <dsp:cNvPr id="0" name=""/>
        <dsp:cNvSpPr/>
      </dsp:nvSpPr>
      <dsp:spPr>
        <a:xfrm>
          <a:off x="1545386" y="-38483"/>
          <a:ext cx="1004249" cy="1004249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5F3284-A87B-47B3-B1FF-7430C71F2515}">
      <dsp:nvSpPr>
        <dsp:cNvPr id="0" name=""/>
        <dsp:cNvSpPr/>
      </dsp:nvSpPr>
      <dsp:spPr>
        <a:xfrm>
          <a:off x="1133818" y="666679"/>
          <a:ext cx="814830" cy="814830"/>
        </a:xfrm>
        <a:prstGeom prst="gear9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800" kern="1200" dirty="0" smtClean="0"/>
            <a:t>National </a:t>
          </a:r>
          <a:endParaRPr lang="en-GB" sz="800" kern="1200" dirty="0"/>
        </a:p>
      </dsp:txBody>
      <dsp:txXfrm>
        <a:off x="1297635" y="857549"/>
        <a:ext cx="487196" cy="418839"/>
      </dsp:txXfrm>
    </dsp:sp>
    <dsp:sp modelId="{4D817616-5DDB-4E9D-9431-8282B850CD62}">
      <dsp:nvSpPr>
        <dsp:cNvPr id="0" name=""/>
        <dsp:cNvSpPr/>
      </dsp:nvSpPr>
      <dsp:spPr>
        <a:xfrm>
          <a:off x="612068" y="488009"/>
          <a:ext cx="687936" cy="564751"/>
        </a:xfrm>
        <a:prstGeom prst="gear6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700" kern="1200" dirty="0" smtClean="0"/>
            <a:t>Regional</a:t>
          </a:r>
          <a:endParaRPr lang="en-GB" sz="700" kern="1200" dirty="0"/>
        </a:p>
      </dsp:txBody>
      <dsp:txXfrm>
        <a:off x="772152" y="631046"/>
        <a:ext cx="367768" cy="278677"/>
      </dsp:txXfrm>
    </dsp:sp>
    <dsp:sp modelId="{E5EFF4A9-D967-4C6D-9827-5F8061C9897E}">
      <dsp:nvSpPr>
        <dsp:cNvPr id="0" name=""/>
        <dsp:cNvSpPr/>
      </dsp:nvSpPr>
      <dsp:spPr>
        <a:xfrm rot="20700000">
          <a:off x="1039882" y="65246"/>
          <a:ext cx="580630" cy="580630"/>
        </a:xfrm>
        <a:prstGeom prst="gear6">
          <a:avLst/>
        </a:prstGeom>
        <a:solidFill>
          <a:schemeClr val="accent6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900" kern="1200" dirty="0" smtClean="0"/>
            <a:t>EU</a:t>
          </a:r>
          <a:endParaRPr lang="en-GB" sz="900" kern="1200" dirty="0"/>
        </a:p>
      </dsp:txBody>
      <dsp:txXfrm rot="-20700000">
        <a:off x="1167231" y="192596"/>
        <a:ext cx="325932" cy="325932"/>
      </dsp:txXfrm>
    </dsp:sp>
    <dsp:sp modelId="{67ED2F43-01F6-4D07-BF84-35734EED6BA2}">
      <dsp:nvSpPr>
        <dsp:cNvPr id="0" name=""/>
        <dsp:cNvSpPr/>
      </dsp:nvSpPr>
      <dsp:spPr>
        <a:xfrm>
          <a:off x="1045268" y="557629"/>
          <a:ext cx="1042983" cy="1042983"/>
        </a:xfrm>
        <a:prstGeom prst="circularArrow">
          <a:avLst>
            <a:gd name="adj1" fmla="val 4688"/>
            <a:gd name="adj2" fmla="val 299029"/>
            <a:gd name="adj3" fmla="val 2370125"/>
            <a:gd name="adj4" fmla="val 16222494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ED1F5A-7791-41C9-A9F6-91AED9D3AF32}">
      <dsp:nvSpPr>
        <dsp:cNvPr id="0" name=""/>
        <dsp:cNvSpPr/>
      </dsp:nvSpPr>
      <dsp:spPr>
        <a:xfrm>
          <a:off x="554785" y="354604"/>
          <a:ext cx="757792" cy="757792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0FE365-D54A-4D0B-9EC6-66379CFA98FE}">
      <dsp:nvSpPr>
        <dsp:cNvPr id="0" name=""/>
        <dsp:cNvSpPr/>
      </dsp:nvSpPr>
      <dsp:spPr>
        <a:xfrm>
          <a:off x="857347" y="-50291"/>
          <a:ext cx="817052" cy="817052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E1D772-F807-451C-8022-278213B21084}" type="datetimeFigureOut">
              <a:rPr lang="en-GB" smtClean="0"/>
              <a:t>24/05/2018</a:t>
            </a:fld>
            <a:endParaRPr lang="en-GB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965309-EE19-4745-B442-123BAFAEBF71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3457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Table:</a:t>
            </a:r>
          </a:p>
          <a:p>
            <a:r>
              <a:rPr lang="nl-BE" dirty="0"/>
              <a:t>Overview</a:t>
            </a:r>
            <a:r>
              <a:rPr lang="nl-BE" baseline="0" dirty="0"/>
              <a:t> of the 5 pilot projects, with the leading regions and focus areas (eg application domains). The focus areas correspond to the democases,</a:t>
            </a:r>
            <a:endParaRPr lang="nl-BE" dirty="0"/>
          </a:p>
          <a:p>
            <a:pPr algn="just">
              <a:spcBef>
                <a:spcPct val="20000"/>
              </a:spcBef>
              <a:buClr>
                <a:srgbClr val="0070C0"/>
              </a:buClr>
              <a:buSzPct val="80000"/>
            </a:pPr>
            <a:endParaRPr lang="en-GB" sz="2400" dirty="0">
              <a:solidFill>
                <a:prstClr val="black"/>
              </a:solidFill>
              <a:latin typeface="Baskerville Old Face" panose="02020602080505020303" pitchFamily="18" charset="0"/>
            </a:endParaRPr>
          </a:p>
          <a:p>
            <a:pPr algn="just">
              <a:spcBef>
                <a:spcPct val="20000"/>
              </a:spcBef>
              <a:buClr>
                <a:srgbClr val="0070C0"/>
              </a:buClr>
              <a:buSzPct val="80000"/>
            </a:pPr>
            <a:r>
              <a:rPr lang="en-GB" sz="2400" dirty="0">
                <a:solidFill>
                  <a:prstClr val="black"/>
                </a:solidFill>
                <a:latin typeface="Baskerville Old Face" panose="02020602080505020303" pitchFamily="18" charset="0"/>
              </a:rPr>
              <a:t>Particular ‘</a:t>
            </a:r>
            <a:r>
              <a:rPr lang="en-GB" sz="24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Conditions</a:t>
            </a:r>
            <a:r>
              <a:rPr lang="en-GB" sz="2400" dirty="0">
                <a:solidFill>
                  <a:prstClr val="black"/>
                </a:solidFill>
                <a:latin typeface="Baskerville Old Face" panose="02020602080505020303" pitchFamily="18" charset="0"/>
              </a:rPr>
              <a:t>’ for the </a:t>
            </a:r>
            <a:r>
              <a:rPr lang="en-GB" sz="2400" b="1" dirty="0">
                <a:solidFill>
                  <a:prstClr val="black"/>
                </a:solidFill>
                <a:latin typeface="Baskerville Old Face" panose="02020602080505020303" pitchFamily="18" charset="0"/>
              </a:rPr>
              <a:t>pilot projects </a:t>
            </a:r>
            <a:r>
              <a:rPr lang="en-GB" sz="2400" dirty="0">
                <a:solidFill>
                  <a:prstClr val="black"/>
                </a:solidFill>
                <a:latin typeface="Baskerville Old Face" panose="02020602080505020303" pitchFamily="18" charset="0"/>
              </a:rPr>
              <a:t>to be set up:</a:t>
            </a:r>
          </a:p>
          <a:p>
            <a:pPr marL="816582" lvl="1" indent="-349964" algn="just">
              <a:spcBef>
                <a:spcPct val="20000"/>
              </a:spcBef>
              <a:buClr>
                <a:srgbClr val="0070C0"/>
              </a:buClr>
              <a:buSzPct val="60000"/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prstClr val="black"/>
                </a:solidFill>
                <a:latin typeface="Baskerville Old Face" panose="02020602080505020303" pitchFamily="18" charset="0"/>
              </a:rPr>
              <a:t>Industry-leadership</a:t>
            </a:r>
            <a:endParaRPr lang="en-GB" sz="2000" dirty="0">
              <a:latin typeface="Baskerville Old Face" panose="02020602080505020303" pitchFamily="18" charset="0"/>
            </a:endParaRPr>
          </a:p>
          <a:p>
            <a:pPr marL="816582" lvl="1" indent="-349964" algn="just">
              <a:spcBef>
                <a:spcPct val="20000"/>
              </a:spcBef>
              <a:buClr>
                <a:srgbClr val="0070C0"/>
              </a:buClr>
              <a:buSzPct val="60000"/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prstClr val="black"/>
                </a:solidFill>
                <a:latin typeface="Baskerville Old Face" panose="02020602080505020303" pitchFamily="18" charset="0"/>
              </a:rPr>
              <a:t>Demonstrable international market potential for large-scale projects/investments </a:t>
            </a:r>
          </a:p>
          <a:p>
            <a:pPr marL="816582" lvl="1" indent="-349964" algn="just">
              <a:spcBef>
                <a:spcPct val="20000"/>
              </a:spcBef>
              <a:buClr>
                <a:srgbClr val="0070C0"/>
              </a:buClr>
              <a:buSzPct val="60000"/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prstClr val="black"/>
                </a:solidFill>
                <a:latin typeface="Baskerville Old Face" panose="02020602080505020303" pitchFamily="18" charset="0"/>
              </a:rPr>
              <a:t>Exemplars to boost EU-value chains through smart specialisation </a:t>
            </a:r>
          </a:p>
          <a:p>
            <a:pPr marL="816582" lvl="1" indent="-349964" algn="just">
              <a:spcBef>
                <a:spcPct val="20000"/>
              </a:spcBef>
              <a:buClr>
                <a:srgbClr val="0070C0"/>
              </a:buClr>
              <a:buSzPct val="60000"/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prstClr val="black"/>
                </a:solidFill>
                <a:latin typeface="Baskerville Old Face" panose="02020602080505020303" pitchFamily="18" charset="0"/>
              </a:rPr>
              <a:t>Leading by example in supporting the </a:t>
            </a:r>
            <a:r>
              <a:rPr lang="en-US" sz="2000" dirty="0">
                <a:solidFill>
                  <a:prstClr val="black"/>
                </a:solidFill>
                <a:latin typeface="Baskerville Old Face" panose="02020602080505020303" pitchFamily="18" charset="0"/>
              </a:rPr>
              <a:t>European industrial policy roadmap</a:t>
            </a:r>
            <a:endParaRPr lang="en-GB" sz="2000" dirty="0">
              <a:solidFill>
                <a:prstClr val="black"/>
              </a:solidFill>
              <a:latin typeface="Baskerville Old Face" panose="02020602080505020303" pitchFamily="18" charset="0"/>
            </a:endParaRPr>
          </a:p>
          <a:p>
            <a:endParaRPr lang="nl-BE" dirty="0"/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16F2C6-AEDC-486C-A7E8-572ADEF59A67}" type="slidenum">
              <a:rPr lang="sv-SE" smtClean="0"/>
              <a:t>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111968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Relevant</a:t>
            </a:r>
            <a:r>
              <a:rPr lang="en-GB" baseline="0" dirty="0" smtClean="0"/>
              <a:t> resources</a:t>
            </a:r>
          </a:p>
          <a:p>
            <a:r>
              <a:rPr lang="en-GB" baseline="0" dirty="0" smtClean="0"/>
              <a:t>Coordination and Implementation</a:t>
            </a:r>
          </a:p>
          <a:p>
            <a:r>
              <a:rPr lang="en-GB" baseline="0" dirty="0" smtClean="0"/>
              <a:t>Consensus and </a:t>
            </a:r>
            <a:r>
              <a:rPr lang="en-GB" baseline="0" dirty="0" err="1" smtClean="0"/>
              <a:t>Commitement</a:t>
            </a:r>
            <a:endParaRPr lang="en-GB" baseline="0" dirty="0" smtClean="0"/>
          </a:p>
          <a:p>
            <a:r>
              <a:rPr lang="en-GB" baseline="0" dirty="0" smtClean="0"/>
              <a:t>Strategic Choices and vision</a:t>
            </a:r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965309-EE19-4745-B442-123BAFAEBF71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0188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7544483" y="877033"/>
            <a:ext cx="1299300" cy="577200"/>
          </a:xfrm>
          <a:prstGeom prst="triangle">
            <a:avLst>
              <a:gd name="adj" fmla="val 32425"/>
            </a:avLst>
          </a:prstGeom>
          <a:solidFill>
            <a:srgbClr val="263248"/>
          </a:solidFill>
          <a:ln>
            <a:noFill/>
          </a:ln>
        </p:spPr>
        <p:txBody>
          <a:bodyPr wrap="square" lIns="91407" tIns="91407" rIns="91407" bIns="91407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1800">
              <a:latin typeface="Arvo"/>
              <a:ea typeface="Arvo"/>
              <a:cs typeface="Arvo"/>
              <a:sym typeface="Arvo"/>
            </a:endParaRPr>
          </a:p>
        </p:txBody>
      </p:sp>
      <p:grpSp>
        <p:nvGrpSpPr>
          <p:cNvPr id="11" name="Shape 11"/>
          <p:cNvGrpSpPr/>
          <p:nvPr/>
        </p:nvGrpSpPr>
        <p:grpSpPr>
          <a:xfrm>
            <a:off x="1" y="-9451"/>
            <a:ext cx="8661398" cy="6867451"/>
            <a:chOff x="0" y="-7088"/>
            <a:chExt cx="8661398" cy="5150588"/>
          </a:xfrm>
          <a:solidFill>
            <a:srgbClr val="0065A9"/>
          </a:solidFill>
        </p:grpSpPr>
        <p:sp>
          <p:nvSpPr>
            <p:cNvPr id="12" name="Shape 12"/>
            <p:cNvSpPr/>
            <p:nvPr/>
          </p:nvSpPr>
          <p:spPr>
            <a:xfrm>
              <a:off x="0" y="0"/>
              <a:ext cx="3525000" cy="514350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 sz="1800" dirty="0"/>
            </a:p>
          </p:txBody>
        </p:sp>
        <p:sp>
          <p:nvSpPr>
            <p:cNvPr id="13" name="Shape 13"/>
            <p:cNvSpPr/>
            <p:nvPr/>
          </p:nvSpPr>
          <p:spPr>
            <a:xfrm rot="10800000" flipH="1">
              <a:off x="3517898" y="-7088"/>
              <a:ext cx="5143500" cy="5143500"/>
            </a:xfrm>
            <a:prstGeom prst="rtTriangle">
              <a:avLst/>
            </a:prstGeom>
            <a:grpFill/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endParaRPr sz="1800"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14" name="Shape 14"/>
          <p:cNvGrpSpPr/>
          <p:nvPr/>
        </p:nvGrpSpPr>
        <p:grpSpPr>
          <a:xfrm rot="10800000" flipH="1">
            <a:off x="0" y="1454351"/>
            <a:ext cx="8847502" cy="3949300"/>
            <a:chOff x="-8178042" y="-4493254"/>
            <a:chExt cx="19483598" cy="6522736"/>
          </a:xfrm>
          <a:solidFill>
            <a:srgbClr val="004795"/>
          </a:solidFill>
        </p:grpSpPr>
        <p:sp>
          <p:nvSpPr>
            <p:cNvPr id="15" name="Shape 15"/>
            <p:cNvSpPr/>
            <p:nvPr/>
          </p:nvSpPr>
          <p:spPr>
            <a:xfrm>
              <a:off x="-8178042" y="-4493118"/>
              <a:ext cx="12968400" cy="652260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endParaRPr sz="1800">
                <a:latin typeface="Arvo"/>
                <a:ea typeface="Arvo"/>
                <a:cs typeface="Arvo"/>
                <a:sym typeface="Arvo"/>
              </a:endParaRPr>
            </a:p>
          </p:txBody>
        </p:sp>
        <p:sp>
          <p:nvSpPr>
            <p:cNvPr id="16" name="Shape 16"/>
            <p:cNvSpPr/>
            <p:nvPr/>
          </p:nvSpPr>
          <p:spPr>
            <a:xfrm>
              <a:off x="4782955" y="-4493254"/>
              <a:ext cx="6522600" cy="6522600"/>
            </a:xfrm>
            <a:prstGeom prst="rtTriangle">
              <a:avLst/>
            </a:prstGeom>
            <a:grpFill/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endParaRPr sz="1800"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17" name="Shape 17"/>
          <p:cNvGrpSpPr/>
          <p:nvPr/>
        </p:nvGrpSpPr>
        <p:grpSpPr>
          <a:xfrm>
            <a:off x="3677237" y="5704465"/>
            <a:ext cx="5480829" cy="577328"/>
            <a:chOff x="5582265" y="4646738"/>
            <a:chExt cx="5480829" cy="432996"/>
          </a:xfrm>
          <a:solidFill>
            <a:srgbClr val="FFDC14"/>
          </a:solidFill>
        </p:grpSpPr>
        <p:sp>
          <p:nvSpPr>
            <p:cNvPr id="18" name="Shape 18"/>
            <p:cNvSpPr/>
            <p:nvPr/>
          </p:nvSpPr>
          <p:spPr>
            <a:xfrm rot="10800000">
              <a:off x="5582265" y="4948334"/>
              <a:ext cx="394200" cy="131400"/>
            </a:xfrm>
            <a:prstGeom prst="triangle">
              <a:avLst>
                <a:gd name="adj" fmla="val 32425"/>
              </a:avLst>
            </a:prstGeom>
            <a:grpFill/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 sz="1800"/>
            </a:p>
          </p:txBody>
        </p:sp>
        <p:grpSp>
          <p:nvGrpSpPr>
            <p:cNvPr id="19" name="Shape 19"/>
            <p:cNvGrpSpPr/>
            <p:nvPr/>
          </p:nvGrpSpPr>
          <p:grpSpPr>
            <a:xfrm flipH="1">
              <a:off x="5585232" y="4646738"/>
              <a:ext cx="5477861" cy="304551"/>
              <a:chOff x="-24158748" y="330075"/>
              <a:chExt cx="30568423" cy="1699506"/>
            </a:xfrm>
            <a:grpFill/>
          </p:grpSpPr>
          <p:sp>
            <p:nvSpPr>
              <p:cNvPr id="20" name="Shape 20"/>
              <p:cNvSpPr/>
              <p:nvPr/>
            </p:nvSpPr>
            <p:spPr>
              <a:xfrm>
                <a:off x="-24158748" y="330081"/>
                <a:ext cx="28908000" cy="16995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lvl="0" rtl="0">
                  <a:spcBef>
                    <a:spcPts val="0"/>
                  </a:spcBef>
                  <a:buNone/>
                </a:pPr>
                <a:endParaRPr sz="1800"/>
              </a:p>
            </p:txBody>
          </p:sp>
          <p:sp>
            <p:nvSpPr>
              <p:cNvPr id="21" name="Shape 21"/>
              <p:cNvSpPr/>
              <p:nvPr/>
            </p:nvSpPr>
            <p:spPr>
              <a:xfrm>
                <a:off x="4710175" y="330075"/>
                <a:ext cx="1699500" cy="1699500"/>
              </a:xfrm>
              <a:prstGeom prst="rtTriangle">
                <a:avLst/>
              </a:prstGeom>
              <a:grpFill/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lvl="0">
                  <a:spcBef>
                    <a:spcPts val="0"/>
                  </a:spcBef>
                  <a:buNone/>
                </a:pPr>
                <a:endParaRPr sz="1800"/>
              </a:p>
            </p:txBody>
          </p:sp>
        </p:grpSp>
      </p:grpSp>
      <p:sp>
        <p:nvSpPr>
          <p:cNvPr id="22" name="Shape 22"/>
          <p:cNvSpPr txBox="1">
            <a:spLocks noGrp="1"/>
          </p:cNvSpPr>
          <p:nvPr>
            <p:ph type="ctrTitle"/>
          </p:nvPr>
        </p:nvSpPr>
        <p:spPr>
          <a:xfrm>
            <a:off x="685800" y="1454333"/>
            <a:ext cx="5367900" cy="3949200"/>
          </a:xfrm>
          <a:prstGeom prst="rect">
            <a:avLst/>
          </a:prstGeom>
        </p:spPr>
        <p:txBody>
          <a:bodyPr wrap="square" lIns="91407" tIns="91407" rIns="91407" bIns="91407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 algn="ctr">
              <a:spcBef>
                <a:spcPts val="0"/>
              </a:spcBef>
              <a:buSzPct val="100000"/>
              <a:defRPr sz="4800"/>
            </a:lvl2pPr>
            <a:lvl3pPr lvl="2" algn="ctr">
              <a:spcBef>
                <a:spcPts val="0"/>
              </a:spcBef>
              <a:buSzPct val="100000"/>
              <a:defRPr sz="4800"/>
            </a:lvl3pPr>
            <a:lvl4pPr lvl="3" algn="ctr">
              <a:spcBef>
                <a:spcPts val="0"/>
              </a:spcBef>
              <a:buSzPct val="100000"/>
              <a:defRPr sz="4800"/>
            </a:lvl4pPr>
            <a:lvl5pPr lvl="4" algn="ctr">
              <a:spcBef>
                <a:spcPts val="0"/>
              </a:spcBef>
              <a:buSzPct val="100000"/>
              <a:defRPr sz="4800"/>
            </a:lvl5pPr>
            <a:lvl6pPr lvl="5" algn="ctr">
              <a:spcBef>
                <a:spcPts val="0"/>
              </a:spcBef>
              <a:buSzPct val="100000"/>
              <a:defRPr sz="4800"/>
            </a:lvl6pPr>
            <a:lvl7pPr lvl="6" algn="ctr">
              <a:spcBef>
                <a:spcPts val="0"/>
              </a:spcBef>
              <a:buSzPct val="100000"/>
              <a:defRPr sz="4800"/>
            </a:lvl7pPr>
            <a:lvl8pPr lvl="7" algn="ctr">
              <a:spcBef>
                <a:spcPts val="0"/>
              </a:spcBef>
              <a:buSzPct val="100000"/>
              <a:defRPr sz="4800"/>
            </a:lvl8pPr>
            <a:lvl9pPr lvl="8" algn="ctr">
              <a:spcBef>
                <a:spcPts val="0"/>
              </a:spcBef>
              <a:buSzPct val="100000"/>
              <a:defRPr sz="4800"/>
            </a:lvl9pPr>
          </a:lstStyle>
          <a:p>
            <a:endParaRPr dirty="0"/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xmlns="" id="{8D4787B9-492A-4215-B74F-C354DCE434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42899" y="3943734"/>
            <a:ext cx="2101102" cy="175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214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9D355-16BD-4E45-BD9A-5EA878CF7CBD}" type="datetimeFigureOut">
              <a:rPr lang="it-IT" smtClean="0"/>
              <a:t>24/05/2018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4.jp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14.emf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13" Type="http://schemas.microsoft.com/office/2007/relationships/diagramDrawing" Target="../diagrams/drawing8.xml"/><Relationship Id="rId3" Type="http://schemas.openxmlformats.org/officeDocument/2006/relationships/image" Target="../media/image15.png"/><Relationship Id="rId7" Type="http://schemas.openxmlformats.org/officeDocument/2006/relationships/diagramColors" Target="../diagrams/colors7.xml"/><Relationship Id="rId12" Type="http://schemas.openxmlformats.org/officeDocument/2006/relationships/diagramColors" Target="../diagrams/colors8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7.xml"/><Relationship Id="rId11" Type="http://schemas.openxmlformats.org/officeDocument/2006/relationships/diagramQuickStyle" Target="../diagrams/quickStyle8.xml"/><Relationship Id="rId5" Type="http://schemas.openxmlformats.org/officeDocument/2006/relationships/diagramLayout" Target="../diagrams/layout7.xml"/><Relationship Id="rId15" Type="http://schemas.openxmlformats.org/officeDocument/2006/relationships/image" Target="../media/image17.png"/><Relationship Id="rId10" Type="http://schemas.openxmlformats.org/officeDocument/2006/relationships/diagramLayout" Target="../diagrams/layout8.xml"/><Relationship Id="rId4" Type="http://schemas.openxmlformats.org/officeDocument/2006/relationships/diagramData" Target="../diagrams/data7.xml"/><Relationship Id="rId9" Type="http://schemas.openxmlformats.org/officeDocument/2006/relationships/diagramData" Target="../diagrams/data8.xml"/><Relationship Id="rId1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0.xml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12" Type="http://schemas.microsoft.com/office/2007/relationships/diagramDrawing" Target="../diagrams/drawing10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9.xml"/><Relationship Id="rId11" Type="http://schemas.openxmlformats.org/officeDocument/2006/relationships/diagramColors" Target="../diagrams/colors10.xml"/><Relationship Id="rId5" Type="http://schemas.openxmlformats.org/officeDocument/2006/relationships/diagramQuickStyle" Target="../diagrams/quickStyle9.xml"/><Relationship Id="rId10" Type="http://schemas.openxmlformats.org/officeDocument/2006/relationships/diagramQuickStyle" Target="../diagrams/quickStyle10.xml"/><Relationship Id="rId4" Type="http://schemas.openxmlformats.org/officeDocument/2006/relationships/diagramLayout" Target="../diagrams/layout9.xml"/><Relationship Id="rId9" Type="http://schemas.openxmlformats.org/officeDocument/2006/relationships/diagramLayout" Target="../diagrams/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18" Type="http://schemas.openxmlformats.org/officeDocument/2006/relationships/diagramData" Target="../diagrams/data4.xml"/><Relationship Id="rId26" Type="http://schemas.openxmlformats.org/officeDocument/2006/relationships/diagramColors" Target="../diagrams/colors5.xml"/><Relationship Id="rId3" Type="http://schemas.openxmlformats.org/officeDocument/2006/relationships/diagramData" Target="../diagrams/data1.xml"/><Relationship Id="rId21" Type="http://schemas.openxmlformats.org/officeDocument/2006/relationships/diagramColors" Target="../diagrams/colors4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5" Type="http://schemas.openxmlformats.org/officeDocument/2006/relationships/diagramQuickStyle" Target="../diagrams/quickStyle5.xml"/><Relationship Id="rId2" Type="http://schemas.openxmlformats.org/officeDocument/2006/relationships/notesSlide" Target="../notesSlides/notesSlide1.xml"/><Relationship Id="rId16" Type="http://schemas.openxmlformats.org/officeDocument/2006/relationships/diagramColors" Target="../diagrams/colors3.xml"/><Relationship Id="rId20" Type="http://schemas.openxmlformats.org/officeDocument/2006/relationships/diagramQuickStyle" Target="../diagrams/quickStyl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24" Type="http://schemas.openxmlformats.org/officeDocument/2006/relationships/diagramLayout" Target="../diagrams/layout5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23" Type="http://schemas.openxmlformats.org/officeDocument/2006/relationships/diagramData" Target="../diagrams/data5.xml"/><Relationship Id="rId10" Type="http://schemas.openxmlformats.org/officeDocument/2006/relationships/diagramQuickStyle" Target="../diagrams/quickStyle2.xml"/><Relationship Id="rId19" Type="http://schemas.openxmlformats.org/officeDocument/2006/relationships/diagramLayout" Target="../diagrams/layout4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Relationship Id="rId22" Type="http://schemas.microsoft.com/office/2007/relationships/diagramDrawing" Target="../diagrams/drawing4.xml"/><Relationship Id="rId27" Type="http://schemas.microsoft.com/office/2007/relationships/diagramDrawing" Target="../diagrams/drawing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362"/>
            <a:ext cx="9144000" cy="6715276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3059832" y="2420888"/>
            <a:ext cx="46805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cap="all" dirty="0" smtClean="0"/>
              <a:t>Valentina </a:t>
            </a:r>
          </a:p>
          <a:p>
            <a:pPr algn="ctr"/>
            <a:r>
              <a:rPr lang="it-IT" sz="2000" b="1" cap="all" dirty="0" smtClean="0"/>
              <a:t>PINNA</a:t>
            </a:r>
          </a:p>
          <a:p>
            <a:pPr algn="ctr"/>
            <a:endParaRPr lang="it-IT" sz="2000" b="1" cap="all" dirty="0" smtClean="0"/>
          </a:p>
          <a:p>
            <a:pPr algn="ctr"/>
            <a:r>
              <a:rPr lang="it-IT" sz="2000" b="1" cap="all" dirty="0" smtClean="0"/>
              <a:t>THE ROLE OF NETWORKS AS INNOVATION SYSTEMS INTEGRATORS</a:t>
            </a:r>
          </a:p>
          <a:p>
            <a:pPr algn="ctr"/>
            <a:endParaRPr lang="it-IT" sz="2000" cap="all" dirty="0" smtClean="0"/>
          </a:p>
          <a:p>
            <a:pPr algn="ctr"/>
            <a:r>
              <a:rPr lang="it-IT" sz="2000" b="1" i="1" dirty="0" smtClean="0"/>
              <a:t>LESSONS LEARNED FROM </a:t>
            </a:r>
          </a:p>
          <a:p>
            <a:pPr algn="ctr"/>
            <a:r>
              <a:rPr lang="it-IT" sz="2000" b="1" i="1" dirty="0" smtClean="0"/>
              <a:t>THE VANGUARD INITIATIVE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0846" y="3861048"/>
            <a:ext cx="1491330" cy="91214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val="1774624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867"/>
            <a:ext cx="9144000" cy="6715276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611745" y="2735301"/>
            <a:ext cx="7920509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812" indent="-342812">
              <a:buClr>
                <a:srgbClr val="01458E"/>
              </a:buClr>
            </a:pPr>
            <a:r>
              <a:rPr lang="en-US" sz="2000" b="1" dirty="0">
                <a:solidFill>
                  <a:srgbClr val="0070C0"/>
                </a:solidFill>
                <a:latin typeface="Roboto Condensed"/>
              </a:rPr>
              <a:t>Each Demo Case =</a:t>
            </a:r>
          </a:p>
          <a:p>
            <a:pPr marL="342812" indent="-342812">
              <a:buClr>
                <a:srgbClr val="01458E"/>
              </a:buClr>
            </a:pPr>
            <a:endParaRPr lang="en-US" sz="2000" b="1" dirty="0">
              <a:solidFill>
                <a:srgbClr val="0070C0"/>
              </a:solidFill>
              <a:latin typeface="Roboto Condensed"/>
            </a:endParaRPr>
          </a:p>
          <a:p>
            <a:pPr marL="799900" lvl="1" indent="-342812">
              <a:buClr>
                <a:srgbClr val="01458E"/>
              </a:buClr>
              <a:buSzPct val="80000"/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Combination of complementary demonstration facilities</a:t>
            </a:r>
          </a:p>
          <a:p>
            <a:pPr marL="799900" lvl="1" indent="-342812">
              <a:buClr>
                <a:srgbClr val="01458E"/>
              </a:buClr>
              <a:buSzPct val="80000"/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Group(s) of companies accessing infrastructure (TRL6-8)</a:t>
            </a:r>
          </a:p>
          <a:p>
            <a:pPr marL="799900" lvl="1" indent="-342812">
              <a:buClr>
                <a:srgbClr val="01458E"/>
              </a:buClr>
              <a:buSzPct val="80000"/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Industrial replication &amp; upscale (if the above is successful) (TRL8-9)</a:t>
            </a:r>
          </a:p>
          <a:p>
            <a:pPr lvl="1">
              <a:buClr>
                <a:srgbClr val="01458E"/>
              </a:buClr>
              <a:buSzPct val="80000"/>
            </a:pPr>
            <a:endParaRPr lang="en-US" sz="2000" dirty="0">
              <a:solidFill>
                <a:prstClr val="black"/>
              </a:solidFill>
              <a:latin typeface="Roboto Condensed"/>
              <a:ea typeface="Tahoma" pitchFamily="34" charset="0"/>
              <a:cs typeface="Tahoma" pitchFamily="34" charset="0"/>
            </a:endParaRPr>
          </a:p>
          <a:p>
            <a:pPr marL="342812" indent="-342812">
              <a:buClr>
                <a:srgbClr val="01458E"/>
              </a:buClr>
            </a:pPr>
            <a:r>
              <a:rPr lang="en-US" sz="2000" b="1" dirty="0">
                <a:solidFill>
                  <a:srgbClr val="0070C0"/>
                </a:solidFill>
                <a:latin typeface="Roboto Condensed"/>
              </a:rPr>
              <a:t>3 types of Demo Cases</a:t>
            </a:r>
          </a:p>
          <a:p>
            <a:pPr marL="342812" indent="-342812">
              <a:buClr>
                <a:srgbClr val="01458E"/>
              </a:buClr>
            </a:pPr>
            <a:endParaRPr lang="en-US" sz="2000" dirty="0">
              <a:solidFill>
                <a:prstClr val="black"/>
              </a:solidFill>
              <a:latin typeface="Roboto Condensed"/>
            </a:endParaRPr>
          </a:p>
          <a:p>
            <a:pPr marL="799900" lvl="1" indent="-342812">
              <a:buClr>
                <a:srgbClr val="01458E"/>
              </a:buClr>
              <a:buSzPct val="80000"/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Challenge driven or technology driven</a:t>
            </a:r>
          </a:p>
          <a:p>
            <a:pPr marL="799900" lvl="1" indent="-342812">
              <a:buClr>
                <a:srgbClr val="01458E"/>
              </a:buClr>
              <a:buSzPct val="80000"/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Connecting existing or building new demonstration infrastructure</a:t>
            </a:r>
          </a:p>
          <a:p>
            <a:pPr marL="799900" lvl="1" indent="-342812">
              <a:buClr>
                <a:srgbClr val="01458E"/>
              </a:buClr>
              <a:buSzPct val="80000"/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Connect &amp; upgrade existing infrastructure (hybrid format)</a:t>
            </a:r>
          </a:p>
        </p:txBody>
      </p:sp>
    </p:spTree>
    <p:extLst>
      <p:ext uri="{BB962C8B-B14F-4D97-AF65-F5344CB8AC3E}">
        <p14:creationId xmlns:p14="http://schemas.microsoft.com/office/powerpoint/2010/main" val="73948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4" y="-109771"/>
            <a:ext cx="9144000" cy="6715276"/>
          </a:xfrm>
          <a:prstGeom prst="rect">
            <a:avLst/>
          </a:prstGeom>
        </p:spPr>
      </p:pic>
      <p:sp>
        <p:nvSpPr>
          <p:cNvPr id="4" name="Rubrik 1"/>
          <p:cNvSpPr txBox="1">
            <a:spLocks/>
          </p:cNvSpPr>
          <p:nvPr/>
        </p:nvSpPr>
        <p:spPr>
          <a:xfrm>
            <a:off x="467544" y="1916832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v-SE" sz="3000" b="1" dirty="0" smtClean="0">
                <a:solidFill>
                  <a:srgbClr val="0070C0"/>
                </a:solidFill>
              </a:rPr>
              <a:t>Test bed: Pilots and Demo cases</a:t>
            </a:r>
            <a:br>
              <a:rPr lang="sv-SE" sz="3000" b="1" dirty="0" smtClean="0">
                <a:solidFill>
                  <a:srgbClr val="0070C0"/>
                </a:solidFill>
              </a:rPr>
            </a:br>
            <a:endParaRPr lang="sv-SE" sz="3000" b="1" dirty="0">
              <a:solidFill>
                <a:srgbClr val="0070C0"/>
              </a:solidFill>
            </a:endParaRPr>
          </a:p>
        </p:txBody>
      </p:sp>
      <p:sp>
        <p:nvSpPr>
          <p:cNvPr id="5" name="Platshållare för innehåll 2"/>
          <p:cNvSpPr txBox="1">
            <a:spLocks/>
          </p:cNvSpPr>
          <p:nvPr/>
        </p:nvSpPr>
        <p:spPr>
          <a:xfrm>
            <a:off x="236151" y="2329295"/>
            <a:ext cx="3829534" cy="403269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  <a:buClr>
                <a:srgbClr val="01458E"/>
              </a:buClr>
            </a:pPr>
            <a:endParaRPr lang="nl-BE" sz="1650" b="1" dirty="0" smtClean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lvl="1"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  <a:buClr>
                <a:srgbClr val="01458E"/>
              </a:buClr>
              <a:buFont typeface="Arial" panose="020B0604020202020204" pitchFamily="34" charset="0"/>
              <a:buChar char="•"/>
            </a:pPr>
            <a:r>
              <a:rPr lang="nl-BE" sz="165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Cooperation</a:t>
            </a:r>
            <a:r>
              <a:rPr lang="nl-BE" sz="1650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between clusters, companies and knowledge institutes in specific technology field or application domain</a:t>
            </a:r>
          </a:p>
          <a:p>
            <a:pPr marL="0" lvl="1" indent="0"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  <a:buClr>
                <a:srgbClr val="01458E"/>
              </a:buClr>
              <a:buNone/>
            </a:pPr>
            <a:endParaRPr lang="nl-BE" sz="1650" dirty="0" smtClean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lvl="1"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  <a:buClr>
                <a:srgbClr val="01458E"/>
              </a:buClr>
              <a:buFont typeface="Arial" panose="020B0604020202020204" pitchFamily="34" charset="0"/>
              <a:buChar char="•"/>
            </a:pPr>
            <a:r>
              <a:rPr lang="en-US" sz="165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Accelerate market development </a:t>
            </a:r>
            <a:r>
              <a:rPr lang="en-US" sz="1650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 high-value added </a:t>
            </a:r>
            <a:r>
              <a:rPr lang="en-US" sz="165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products</a:t>
            </a:r>
            <a:r>
              <a:rPr lang="en-US" sz="1650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or uptake of innovative </a:t>
            </a:r>
            <a:r>
              <a:rPr lang="en-US" sz="165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processes</a:t>
            </a:r>
            <a:r>
              <a:rPr lang="en-US" sz="1650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0" indent="0">
              <a:spcBef>
                <a:spcPts val="450"/>
              </a:spcBef>
              <a:spcAft>
                <a:spcPts val="450"/>
              </a:spcAft>
              <a:buFont typeface="Arial" pitchFamily="34" charset="0"/>
              <a:buNone/>
            </a:pPr>
            <a:endParaRPr lang="en-US" sz="750" b="1" dirty="0">
              <a:solidFill>
                <a:srgbClr val="002060"/>
              </a:solidFill>
            </a:endParaRPr>
          </a:p>
        </p:txBody>
      </p:sp>
      <p:sp>
        <p:nvSpPr>
          <p:cNvPr id="6" name="Platshållare för innehåll 2"/>
          <p:cNvSpPr txBox="1">
            <a:spLocks/>
          </p:cNvSpPr>
          <p:nvPr/>
        </p:nvSpPr>
        <p:spPr>
          <a:xfrm>
            <a:off x="4241041" y="2663617"/>
            <a:ext cx="4457700" cy="376923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1458E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4499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4499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4499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4499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</a:pPr>
            <a:r>
              <a:rPr lang="en-US" sz="1650" b="1" dirty="0" smtClean="0">
                <a:solidFill>
                  <a:srgbClr val="0070C0"/>
                </a:solidFill>
              </a:rPr>
              <a:t>Interregional </a:t>
            </a:r>
            <a:r>
              <a:rPr lang="en-US" sz="1650" b="1" dirty="0">
                <a:solidFill>
                  <a:srgbClr val="0070C0"/>
                </a:solidFill>
              </a:rPr>
              <a:t>joint-demonstration projects </a:t>
            </a:r>
            <a:r>
              <a:rPr lang="en-US" sz="1650" b="1" dirty="0" smtClean="0">
                <a:solidFill>
                  <a:srgbClr val="0070C0"/>
                </a:solidFill>
              </a:rPr>
              <a:t>/ </a:t>
            </a:r>
            <a:r>
              <a:rPr lang="nl-BE" sz="1650" b="1" dirty="0" smtClean="0">
                <a:solidFill>
                  <a:srgbClr val="0070C0"/>
                </a:solidFill>
              </a:rPr>
              <a:t>European </a:t>
            </a:r>
            <a:r>
              <a:rPr lang="nl-BE" sz="1650" b="1" dirty="0">
                <a:solidFill>
                  <a:srgbClr val="0070C0"/>
                </a:solidFill>
              </a:rPr>
              <a:t>Network of Demonstrators</a:t>
            </a:r>
          </a:p>
          <a:p>
            <a:pPr marL="228600" lvl="2"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  <a:buClr>
                <a:srgbClr val="01458E"/>
              </a:buClr>
            </a:pPr>
            <a:r>
              <a:rPr lang="nl-BE" sz="1650" dirty="0">
                <a:solidFill>
                  <a:srgbClr val="0070C0"/>
                </a:solidFill>
              </a:rPr>
              <a:t>Building of new </a:t>
            </a:r>
            <a:r>
              <a:rPr lang="nl-BE" sz="1650" b="1" dirty="0">
                <a:solidFill>
                  <a:srgbClr val="0070C0"/>
                </a:solidFill>
              </a:rPr>
              <a:t>industrial value chains </a:t>
            </a:r>
            <a:r>
              <a:rPr lang="nl-BE" sz="1650" dirty="0">
                <a:solidFill>
                  <a:srgbClr val="0070C0"/>
                </a:solidFill>
              </a:rPr>
              <a:t>through a </a:t>
            </a:r>
            <a:r>
              <a:rPr lang="nl-BE" sz="1650" b="1" dirty="0">
                <a:solidFill>
                  <a:srgbClr val="0070C0"/>
                </a:solidFill>
              </a:rPr>
              <a:t>pipeline of investments </a:t>
            </a:r>
            <a:r>
              <a:rPr lang="nl-BE" sz="1650" b="1" dirty="0" smtClean="0">
                <a:solidFill>
                  <a:srgbClr val="0070C0"/>
                </a:solidFill>
              </a:rPr>
              <a:t>projects</a:t>
            </a:r>
          </a:p>
          <a:p>
            <a:pPr marL="228600" lvl="2"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  <a:buClr>
                <a:srgbClr val="01458E"/>
              </a:buClr>
            </a:pPr>
            <a:r>
              <a:rPr lang="en-US" sz="1650" b="1" dirty="0" smtClean="0">
                <a:solidFill>
                  <a:srgbClr val="0070C0"/>
                </a:solidFill>
              </a:rPr>
              <a:t> </a:t>
            </a:r>
            <a:r>
              <a:rPr lang="en-US" sz="1650" b="1" dirty="0">
                <a:solidFill>
                  <a:srgbClr val="0070C0"/>
                </a:solidFill>
              </a:rPr>
              <a:t>EU global competitiveness, </a:t>
            </a:r>
            <a:r>
              <a:rPr lang="nl-BE" sz="1500" b="1" dirty="0">
                <a:solidFill>
                  <a:schemeClr val="accent1"/>
                </a:solidFill>
              </a:rPr>
              <a:t> looking at economic and social  impact and susutainability </a:t>
            </a:r>
            <a:endParaRPr lang="nl-BE" sz="1500" dirty="0">
              <a:solidFill>
                <a:schemeClr val="accent1"/>
              </a:solidFill>
            </a:endParaRPr>
          </a:p>
          <a:p>
            <a:pPr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</a:pPr>
            <a:endParaRPr lang="nl-BE" sz="1650" b="1" dirty="0">
              <a:solidFill>
                <a:srgbClr val="0070C0"/>
              </a:solidFill>
            </a:endParaRPr>
          </a:p>
          <a:p>
            <a:pPr marL="0" indent="0">
              <a:spcBef>
                <a:spcPts val="450"/>
              </a:spcBef>
              <a:spcAft>
                <a:spcPts val="450"/>
              </a:spcAft>
              <a:buNone/>
            </a:pPr>
            <a:endParaRPr lang="en-US" sz="75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7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08" y="116825"/>
            <a:ext cx="9144000" cy="6715276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598" y="3043790"/>
            <a:ext cx="6250781" cy="3479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2000713" y="1988840"/>
            <a:ext cx="4747133" cy="99417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 sz="2400" dirty="0" smtClean="0">
                <a:solidFill>
                  <a:srgbClr val="0070C0"/>
                </a:solidFill>
              </a:rPr>
              <a:t>Vanguard Initiative Where are we?</a:t>
            </a:r>
            <a:endParaRPr lang="en-GB" sz="2400" dirty="0">
              <a:solidFill>
                <a:srgbClr val="0070C0"/>
              </a:solidFill>
            </a:endParaRPr>
          </a:p>
        </p:txBody>
      </p:sp>
      <p:sp>
        <p:nvSpPr>
          <p:cNvPr id="6" name="Rettangolo arrotondato 5"/>
          <p:cNvSpPr/>
          <p:nvPr/>
        </p:nvSpPr>
        <p:spPr>
          <a:xfrm>
            <a:off x="2614895" y="4355313"/>
            <a:ext cx="1134126" cy="1080121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350" dirty="0"/>
              <a:t>30 demo cases at different maturity level</a:t>
            </a:r>
          </a:p>
        </p:txBody>
      </p:sp>
      <p:sp>
        <p:nvSpPr>
          <p:cNvPr id="7" name="Rettangolo arrotondato 6"/>
          <p:cNvSpPr/>
          <p:nvPr/>
        </p:nvSpPr>
        <p:spPr>
          <a:xfrm>
            <a:off x="6611889" y="3551621"/>
            <a:ext cx="1134126" cy="1868433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350" b="1" dirty="0"/>
              <a:t>2 Demo cases developed a business plan and started the dialogue with the EIB</a:t>
            </a:r>
          </a:p>
        </p:txBody>
      </p:sp>
      <p:sp>
        <p:nvSpPr>
          <p:cNvPr id="8" name="Rettangolo 7"/>
          <p:cNvSpPr/>
          <p:nvPr/>
        </p:nvSpPr>
        <p:spPr>
          <a:xfrm>
            <a:off x="2088279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nl-BE" b="1" dirty="0">
                <a:solidFill>
                  <a:srgbClr val="0070C0"/>
                </a:solidFill>
              </a:rPr>
              <a:t>Pilot and demo cases: </a:t>
            </a:r>
          </a:p>
          <a:p>
            <a:pPr algn="ctr"/>
            <a:r>
              <a:rPr lang="nl-BE" b="1" dirty="0">
                <a:solidFill>
                  <a:srgbClr val="0070C0"/>
                </a:solidFill>
              </a:rPr>
              <a:t>different level of maturity</a:t>
            </a:r>
            <a:endParaRPr lang="en-GB" b="1" dirty="0"/>
          </a:p>
        </p:txBody>
      </p:sp>
      <p:sp>
        <p:nvSpPr>
          <p:cNvPr id="9" name="Nuvola 8"/>
          <p:cNvSpPr/>
          <p:nvPr/>
        </p:nvSpPr>
        <p:spPr>
          <a:xfrm>
            <a:off x="7081429" y="2197738"/>
            <a:ext cx="1728989" cy="1199163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1" name="CasellaDiTesto 10"/>
          <p:cNvSpPr txBox="1"/>
          <p:nvPr/>
        </p:nvSpPr>
        <p:spPr>
          <a:xfrm>
            <a:off x="7303660" y="2535959"/>
            <a:ext cx="114943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50" b="1" dirty="0">
                <a:solidFill>
                  <a:schemeClr val="bg1"/>
                </a:solidFill>
              </a:rPr>
              <a:t>Learning by doing</a:t>
            </a:r>
          </a:p>
        </p:txBody>
      </p:sp>
      <p:sp>
        <p:nvSpPr>
          <p:cNvPr id="12" name="Rettangolo arrotondato 11"/>
          <p:cNvSpPr/>
          <p:nvPr/>
        </p:nvSpPr>
        <p:spPr>
          <a:xfrm>
            <a:off x="7804020" y="3761247"/>
            <a:ext cx="1134126" cy="1674187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1350" b="1" dirty="0"/>
              <a:t>Signature of MoU by regions involved  (on going</a:t>
            </a:r>
            <a:r>
              <a:rPr lang="it-IT" sz="1350" b="1" dirty="0"/>
              <a:t>)</a:t>
            </a:r>
          </a:p>
        </p:txBody>
      </p:sp>
      <p:sp>
        <p:nvSpPr>
          <p:cNvPr id="13" name="Rettangolo arrotondato 12"/>
          <p:cNvSpPr/>
          <p:nvPr/>
        </p:nvSpPr>
        <p:spPr>
          <a:xfrm>
            <a:off x="89782" y="3413056"/>
            <a:ext cx="1134126" cy="2955702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350" b="1" dirty="0"/>
              <a:t>Monitored by JRC and other EC services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7660979" y="5891077"/>
            <a:ext cx="11494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50" b="1" dirty="0">
                <a:solidFill>
                  <a:schemeClr val="bg1"/>
                </a:solidFill>
              </a:rPr>
              <a:t>Migration under the thematic IM  Platform </a:t>
            </a:r>
          </a:p>
        </p:txBody>
      </p:sp>
    </p:spTree>
    <p:extLst>
      <p:ext uri="{BB962C8B-B14F-4D97-AF65-F5344CB8AC3E}">
        <p14:creationId xmlns:p14="http://schemas.microsoft.com/office/powerpoint/2010/main" val="378662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867"/>
            <a:ext cx="9144000" cy="6715276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179513" y="2348880"/>
            <a:ext cx="8964488" cy="351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22" indent="-285722">
              <a:lnSpc>
                <a:spcPct val="170000"/>
              </a:lnSpc>
            </a:pPr>
            <a:endParaRPr lang="en-US" sz="1500" dirty="0">
              <a:solidFill>
                <a:srgbClr val="004795"/>
              </a:solidFill>
            </a:endParaRPr>
          </a:p>
          <a:p>
            <a:pPr marL="285722" indent="-285722">
              <a:lnSpc>
                <a:spcPct val="170000"/>
              </a:lnSpc>
            </a:pPr>
            <a:r>
              <a:rPr lang="en-US" sz="2100" b="1" dirty="0">
                <a:solidFill>
                  <a:srgbClr val="004795"/>
                </a:solidFill>
              </a:rPr>
              <a:t>VI methodology adopted for the launch of S3 thematic platforms </a:t>
            </a:r>
          </a:p>
          <a:p>
            <a:pPr marL="285722" indent="-285722">
              <a:lnSpc>
                <a:spcPct val="170000"/>
              </a:lnSpc>
            </a:pPr>
            <a:r>
              <a:rPr lang="en-US" sz="1500" dirty="0">
                <a:solidFill>
                  <a:srgbClr val="004795"/>
                </a:solidFill>
              </a:rPr>
              <a:t>(</a:t>
            </a:r>
            <a:r>
              <a:rPr lang="en-US" sz="1500" dirty="0" err="1">
                <a:solidFill>
                  <a:srgbClr val="004795"/>
                </a:solidFill>
              </a:rPr>
              <a:t>ao</a:t>
            </a:r>
            <a:r>
              <a:rPr lang="en-US" sz="1500" dirty="0">
                <a:solidFill>
                  <a:srgbClr val="004795"/>
                </a:solidFill>
              </a:rPr>
              <a:t> DG REGIO, GROW, RTD, JRC, AGRI, CONNECT, ENER)</a:t>
            </a:r>
          </a:p>
          <a:p>
            <a:pPr marL="285722" indent="-285722">
              <a:lnSpc>
                <a:spcPct val="170000"/>
              </a:lnSpc>
            </a:pPr>
            <a:endParaRPr lang="en-US" sz="1500" dirty="0">
              <a:solidFill>
                <a:srgbClr val="004795"/>
              </a:solidFill>
            </a:endParaRPr>
          </a:p>
          <a:p>
            <a:pPr marL="285722" indent="-285722">
              <a:lnSpc>
                <a:spcPct val="170000"/>
              </a:lnSpc>
            </a:pPr>
            <a:r>
              <a:rPr lang="en-US" sz="2100" b="1" dirty="0" smtClean="0">
                <a:solidFill>
                  <a:srgbClr val="004795"/>
                </a:solidFill>
              </a:rPr>
              <a:t>Migration </a:t>
            </a:r>
            <a:r>
              <a:rPr lang="en-US" sz="2100" b="1" dirty="0">
                <a:solidFill>
                  <a:srgbClr val="004795"/>
                </a:solidFill>
              </a:rPr>
              <a:t>under the </a:t>
            </a:r>
            <a:r>
              <a:rPr lang="en-US" sz="2100" b="1" dirty="0" smtClean="0">
                <a:solidFill>
                  <a:srgbClr val="004795"/>
                </a:solidFill>
              </a:rPr>
              <a:t>umbrella </a:t>
            </a:r>
            <a:r>
              <a:rPr lang="en-US" sz="2100" b="1" dirty="0">
                <a:solidFill>
                  <a:srgbClr val="004795"/>
                </a:solidFill>
              </a:rPr>
              <a:t>of the S3 Platform on Industrial </a:t>
            </a:r>
            <a:r>
              <a:rPr lang="en-US" sz="2100" b="1" dirty="0" err="1">
                <a:solidFill>
                  <a:srgbClr val="004795"/>
                </a:solidFill>
              </a:rPr>
              <a:t>Modernisation</a:t>
            </a:r>
            <a:endParaRPr lang="fr-BE" sz="2100" b="1" dirty="0">
              <a:solidFill>
                <a:srgbClr val="004795"/>
              </a:solidFill>
            </a:endParaRPr>
          </a:p>
          <a:p>
            <a:pPr marL="285722" indent="-285722">
              <a:lnSpc>
                <a:spcPct val="170000"/>
              </a:lnSpc>
            </a:pPr>
            <a:endParaRPr lang="en-US" sz="1500" b="1" dirty="0">
              <a:solidFill>
                <a:srgbClr val="004795"/>
              </a:solidFill>
            </a:endParaRPr>
          </a:p>
          <a:p>
            <a:pPr marL="285722" indent="-285722">
              <a:lnSpc>
                <a:spcPct val="170000"/>
              </a:lnSpc>
            </a:pPr>
            <a:r>
              <a:rPr lang="en-US" sz="2100" b="1" dirty="0">
                <a:solidFill>
                  <a:srgbClr val="004795"/>
                </a:solidFill>
              </a:rPr>
              <a:t>Structured dialogue with European Institutions </a:t>
            </a:r>
          </a:p>
          <a:p>
            <a:endParaRPr lang="en-GB" sz="1350" dirty="0"/>
          </a:p>
        </p:txBody>
      </p:sp>
      <p:sp>
        <p:nvSpPr>
          <p:cNvPr id="5" name="Rubrik 1"/>
          <p:cNvSpPr txBox="1">
            <a:spLocks/>
          </p:cNvSpPr>
          <p:nvPr/>
        </p:nvSpPr>
        <p:spPr>
          <a:xfrm>
            <a:off x="899592" y="2276872"/>
            <a:ext cx="7069088" cy="99417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v-SE" sz="2400" dirty="0" smtClean="0">
                <a:solidFill>
                  <a:srgbClr val="0070C0"/>
                </a:solidFill>
              </a:rPr>
              <a:t>Mainstreaming of Vanguard experirnce</a:t>
            </a:r>
            <a:endParaRPr lang="sv-SE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01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867"/>
            <a:ext cx="9144000" cy="6715276"/>
          </a:xfrm>
          <a:prstGeom prst="rect">
            <a:avLst/>
          </a:prstGeom>
        </p:spPr>
      </p:pic>
      <p:sp>
        <p:nvSpPr>
          <p:cNvPr id="5" name="Rubrik 1"/>
          <p:cNvSpPr txBox="1">
            <a:spLocks/>
          </p:cNvSpPr>
          <p:nvPr/>
        </p:nvSpPr>
        <p:spPr>
          <a:xfrm>
            <a:off x="899592" y="2276872"/>
            <a:ext cx="7069088" cy="99417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v-SE" sz="2400" dirty="0" smtClean="0">
                <a:solidFill>
                  <a:srgbClr val="0070C0"/>
                </a:solidFill>
              </a:rPr>
              <a:t>Mainstreaming of Vanguard experirnce</a:t>
            </a:r>
            <a:endParaRPr lang="sv-SE" sz="2400" dirty="0">
              <a:solidFill>
                <a:srgbClr val="0070C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774082"/>
            <a:ext cx="6453336" cy="4083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Freccia bidirezionale orizzontale 6"/>
          <p:cNvSpPr/>
          <p:nvPr/>
        </p:nvSpPr>
        <p:spPr>
          <a:xfrm>
            <a:off x="1384708" y="4657827"/>
            <a:ext cx="669212" cy="316428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8" name="Nuvola 7"/>
          <p:cNvSpPr/>
          <p:nvPr/>
        </p:nvSpPr>
        <p:spPr>
          <a:xfrm>
            <a:off x="264783" y="3864614"/>
            <a:ext cx="1119925" cy="1902854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63" y="4383839"/>
            <a:ext cx="947635" cy="547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154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72" y="-232323"/>
            <a:ext cx="9144000" cy="6715276"/>
          </a:xfrm>
          <a:prstGeom prst="rect">
            <a:avLst/>
          </a:prstGeom>
        </p:spPr>
      </p:pic>
      <p:sp>
        <p:nvSpPr>
          <p:cNvPr id="3" name="Titre 1"/>
          <p:cNvSpPr txBox="1">
            <a:spLocks/>
          </p:cNvSpPr>
          <p:nvPr/>
        </p:nvSpPr>
        <p:spPr>
          <a:xfrm>
            <a:off x="60836" y="1749152"/>
            <a:ext cx="4499992" cy="105735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E" sz="3200" b="1" dirty="0" smtClean="0">
                <a:solidFill>
                  <a:srgbClr val="00B0F0"/>
                </a:solidFill>
                <a:latin typeface="+mn-lt"/>
              </a:rPr>
              <a:t>Lessons learned:</a:t>
            </a:r>
          </a:p>
          <a:p>
            <a:r>
              <a:rPr lang="en-IE" sz="2400" b="1" dirty="0" smtClean="0">
                <a:solidFill>
                  <a:srgbClr val="00B0F0"/>
                </a:solidFill>
                <a:latin typeface="+mn-lt"/>
              </a:rPr>
              <a:t>Importance of place based </a:t>
            </a:r>
          </a:p>
          <a:p>
            <a:r>
              <a:rPr lang="en-IE" sz="2400" b="1" dirty="0" smtClean="0">
                <a:solidFill>
                  <a:srgbClr val="00B0F0"/>
                </a:solidFill>
                <a:latin typeface="+mn-lt"/>
              </a:rPr>
              <a:t>Innovation </a:t>
            </a:r>
            <a:r>
              <a:rPr lang="en-IE" sz="2400" b="1" dirty="0">
                <a:solidFill>
                  <a:srgbClr val="00B0F0"/>
                </a:solidFill>
                <a:latin typeface="+mn-lt"/>
              </a:rPr>
              <a:t> </a:t>
            </a:r>
            <a:r>
              <a:rPr lang="en-IE" sz="2400" b="1" dirty="0" smtClean="0">
                <a:solidFill>
                  <a:srgbClr val="00B0F0"/>
                </a:solidFill>
                <a:latin typeface="+mn-lt"/>
              </a:rPr>
              <a:t>Ecosystems</a:t>
            </a:r>
            <a:endParaRPr lang="en-IE" sz="2400" b="1" dirty="0">
              <a:solidFill>
                <a:srgbClr val="00B0F0"/>
              </a:solidFill>
              <a:latin typeface="+mn-lt"/>
            </a:endParaRPr>
          </a:p>
        </p:txBody>
      </p:sp>
      <p:graphicFrame>
        <p:nvGraphicFramePr>
          <p:cNvPr id="4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4071593"/>
              </p:ext>
            </p:extLst>
          </p:nvPr>
        </p:nvGraphicFramePr>
        <p:xfrm>
          <a:off x="548662" y="3184375"/>
          <a:ext cx="3396325" cy="30677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5" name="Content Placeholder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10852" y="2210818"/>
            <a:ext cx="4882715" cy="3810469"/>
          </a:xfrm>
          <a:prstGeom prst="rect">
            <a:avLst/>
          </a:prstGeom>
        </p:spPr>
      </p:pic>
      <p:sp>
        <p:nvSpPr>
          <p:cNvPr id="6" name="TextBox 4"/>
          <p:cNvSpPr txBox="1"/>
          <p:nvPr/>
        </p:nvSpPr>
        <p:spPr>
          <a:xfrm>
            <a:off x="5758917" y="6021288"/>
            <a:ext cx="21197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/>
              <a:t>JRC Report on Place-based </a:t>
            </a:r>
          </a:p>
          <a:p>
            <a:pPr algn="ctr"/>
            <a:r>
              <a:rPr lang="en-GB" sz="1200" b="1" dirty="0"/>
              <a:t>Innovation Ecosystems 2017</a:t>
            </a:r>
          </a:p>
        </p:txBody>
      </p:sp>
    </p:spTree>
    <p:extLst>
      <p:ext uri="{BB962C8B-B14F-4D97-AF65-F5344CB8AC3E}">
        <p14:creationId xmlns:p14="http://schemas.microsoft.com/office/powerpoint/2010/main" val="49712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33" y="116632"/>
            <a:ext cx="8929313" cy="6187040"/>
          </a:xfrm>
          <a:prstGeom prst="rect">
            <a:avLst/>
          </a:prstGeom>
        </p:spPr>
      </p:pic>
      <p:pic>
        <p:nvPicPr>
          <p:cNvPr id="3" name="Picture 4" descr="Image result for interreg europe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5863" y="3156631"/>
            <a:ext cx="1420246" cy="581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4"/>
          <p:cNvSpPr txBox="1">
            <a:spLocks/>
          </p:cNvSpPr>
          <p:nvPr/>
        </p:nvSpPr>
        <p:spPr>
          <a:xfrm>
            <a:off x="554667" y="1927479"/>
            <a:ext cx="7873093" cy="99434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100" b="1" dirty="0" smtClean="0">
                <a:solidFill>
                  <a:srgbClr val="00B0F0"/>
                </a:solidFill>
              </a:rPr>
              <a:t>Lessons  learned : S3 as coordination principle for joining </a:t>
            </a:r>
            <a:r>
              <a:rPr lang="en-GB" sz="3100" b="1" dirty="0">
                <a:solidFill>
                  <a:srgbClr val="00B0F0"/>
                </a:solidFill>
              </a:rPr>
              <a:t>up outside the region</a:t>
            </a:r>
            <a:endParaRPr lang="en-GB" sz="3100" b="1" dirty="0">
              <a:solidFill>
                <a:srgbClr val="00B0F0"/>
              </a:solidFill>
            </a:endParaRPr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971425"/>
              </p:ext>
            </p:extLst>
          </p:nvPr>
        </p:nvGraphicFramePr>
        <p:xfrm>
          <a:off x="-828600" y="4549100"/>
          <a:ext cx="3952494" cy="1820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Oval 7"/>
          <p:cNvSpPr/>
          <p:nvPr/>
        </p:nvSpPr>
        <p:spPr>
          <a:xfrm>
            <a:off x="4271980" y="3035447"/>
            <a:ext cx="2264555" cy="244830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9129312"/>
              </p:ext>
            </p:extLst>
          </p:nvPr>
        </p:nvGraphicFramePr>
        <p:xfrm>
          <a:off x="3321428" y="3243148"/>
          <a:ext cx="3952494" cy="1820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8" name="Oval 9"/>
          <p:cNvSpPr/>
          <p:nvPr/>
        </p:nvSpPr>
        <p:spPr>
          <a:xfrm>
            <a:off x="88713" y="4359183"/>
            <a:ext cx="2264555" cy="244830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9" name="Left-Right Arrow 11"/>
          <p:cNvSpPr/>
          <p:nvPr/>
        </p:nvSpPr>
        <p:spPr>
          <a:xfrm rot="20094369">
            <a:off x="2400685" y="4814478"/>
            <a:ext cx="1773419" cy="36347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0" name="TextBox 13"/>
          <p:cNvSpPr txBox="1"/>
          <p:nvPr/>
        </p:nvSpPr>
        <p:spPr>
          <a:xfrm>
            <a:off x="6641027" y="3815602"/>
            <a:ext cx="13022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/>
              <a:t>Region B</a:t>
            </a:r>
          </a:p>
        </p:txBody>
      </p:sp>
      <p:sp>
        <p:nvSpPr>
          <p:cNvPr id="11" name="TextBox 14"/>
          <p:cNvSpPr txBox="1"/>
          <p:nvPr/>
        </p:nvSpPr>
        <p:spPr>
          <a:xfrm>
            <a:off x="2457761" y="3809506"/>
            <a:ext cx="91525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/>
              <a:t>Expand</a:t>
            </a:r>
          </a:p>
          <a:p>
            <a:r>
              <a:rPr lang="en-GB" sz="1400" b="1" dirty="0"/>
              <a:t>Interreg </a:t>
            </a:r>
          </a:p>
          <a:p>
            <a:r>
              <a:rPr lang="en-GB" sz="1400" b="1" dirty="0"/>
              <a:t>post 2020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357611" y="3742026"/>
            <a:ext cx="13151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/>
              <a:t>Region A</a:t>
            </a:r>
          </a:p>
        </p:txBody>
      </p:sp>
      <p:sp>
        <p:nvSpPr>
          <p:cNvPr id="13" name="TextBox 17"/>
          <p:cNvSpPr txBox="1"/>
          <p:nvPr/>
        </p:nvSpPr>
        <p:spPr>
          <a:xfrm>
            <a:off x="4719889" y="5483753"/>
            <a:ext cx="173951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b="1" dirty="0"/>
              <a:t>Strengthen S3 </a:t>
            </a:r>
          </a:p>
          <a:p>
            <a:r>
              <a:rPr lang="en-GB" sz="1500" b="1" dirty="0"/>
              <a:t>Thematic Platforms</a:t>
            </a:r>
          </a:p>
        </p:txBody>
      </p:sp>
      <p:pic>
        <p:nvPicPr>
          <p:cNvPr id="14" name="Picture 6" descr="Image result for s3 platform industrial modernisation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494" y="6077874"/>
            <a:ext cx="1158723" cy="61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8"/>
          <p:cNvSpPr txBox="1"/>
          <p:nvPr/>
        </p:nvSpPr>
        <p:spPr>
          <a:xfrm>
            <a:off x="6367387" y="5039704"/>
            <a:ext cx="146027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b="1" dirty="0"/>
              <a:t>Support Value </a:t>
            </a:r>
          </a:p>
          <a:p>
            <a:r>
              <a:rPr lang="en-GB" sz="1500" b="1" dirty="0"/>
              <a:t>Chain Initiatives</a:t>
            </a:r>
          </a:p>
        </p:txBody>
      </p:sp>
      <p:sp>
        <p:nvSpPr>
          <p:cNvPr id="16" name="TextBox 19"/>
          <p:cNvSpPr txBox="1"/>
          <p:nvPr/>
        </p:nvSpPr>
        <p:spPr>
          <a:xfrm>
            <a:off x="6643687" y="4360348"/>
            <a:ext cx="179446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500" b="1" dirty="0"/>
              <a:t>Encourage Strategic </a:t>
            </a:r>
          </a:p>
          <a:p>
            <a:r>
              <a:rPr lang="en-GB" sz="1500" b="1" dirty="0"/>
              <a:t>Cluster partnerships</a:t>
            </a:r>
          </a:p>
        </p:txBody>
      </p:sp>
      <p:pic>
        <p:nvPicPr>
          <p:cNvPr id="17" name="Picture 20" descr="Vanguard Initiative"/>
          <p:cNvPicPr/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2650" y="5062879"/>
            <a:ext cx="759208" cy="546565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Oval 21"/>
          <p:cNvSpPr/>
          <p:nvPr/>
        </p:nvSpPr>
        <p:spPr>
          <a:xfrm>
            <a:off x="7134182" y="2765168"/>
            <a:ext cx="658184" cy="63583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9" name="TextBox 10"/>
          <p:cNvSpPr txBox="1"/>
          <p:nvPr/>
        </p:nvSpPr>
        <p:spPr>
          <a:xfrm>
            <a:off x="7231821" y="2846222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/>
              <a:t>C</a:t>
            </a:r>
          </a:p>
        </p:txBody>
      </p:sp>
      <p:sp>
        <p:nvSpPr>
          <p:cNvPr id="20" name="Oval 24"/>
          <p:cNvSpPr/>
          <p:nvPr/>
        </p:nvSpPr>
        <p:spPr>
          <a:xfrm>
            <a:off x="8333162" y="2132966"/>
            <a:ext cx="658184" cy="63583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21" name="TextBox 25"/>
          <p:cNvSpPr txBox="1"/>
          <p:nvPr/>
        </p:nvSpPr>
        <p:spPr>
          <a:xfrm>
            <a:off x="8427760" y="2287777"/>
            <a:ext cx="330540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D</a:t>
            </a:r>
          </a:p>
          <a:p>
            <a:endParaRPr lang="en-GB" sz="1350" dirty="0"/>
          </a:p>
        </p:txBody>
      </p:sp>
      <p:sp>
        <p:nvSpPr>
          <p:cNvPr id="22" name="Left-Right Arrow 28"/>
          <p:cNvSpPr/>
          <p:nvPr/>
        </p:nvSpPr>
        <p:spPr>
          <a:xfrm rot="19971580">
            <a:off x="7780448" y="2576539"/>
            <a:ext cx="529490" cy="378861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23" name="TextBox 3"/>
          <p:cNvSpPr txBox="1"/>
          <p:nvPr/>
        </p:nvSpPr>
        <p:spPr>
          <a:xfrm>
            <a:off x="2512611" y="5565009"/>
            <a:ext cx="137242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/>
              <a:t>Projects at the </a:t>
            </a:r>
          </a:p>
          <a:p>
            <a:r>
              <a:rPr lang="en-GB" sz="1400" b="1" dirty="0"/>
              <a:t>right functional </a:t>
            </a:r>
          </a:p>
          <a:p>
            <a:r>
              <a:rPr lang="en-GB" sz="1400" b="1" dirty="0"/>
              <a:t>dimension</a:t>
            </a:r>
          </a:p>
        </p:txBody>
      </p:sp>
    </p:spTree>
    <p:extLst>
      <p:ext uri="{BB962C8B-B14F-4D97-AF65-F5344CB8AC3E}">
        <p14:creationId xmlns:p14="http://schemas.microsoft.com/office/powerpoint/2010/main" val="405385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764"/>
            <a:ext cx="9144000" cy="6715276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-67585" y="2355801"/>
            <a:ext cx="3256789" cy="153888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GB" sz="2000" b="1" dirty="0"/>
              <a:t>Awareness of the territorial </a:t>
            </a:r>
          </a:p>
          <a:p>
            <a:pPr algn="ctr">
              <a:defRPr/>
            </a:pPr>
            <a:r>
              <a:rPr lang="en-GB" sz="2000" b="1" dirty="0"/>
              <a:t>dimension: 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en-GB" b="1" dirty="0"/>
              <a:t>Research infrastructure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en-GB" b="1" dirty="0" smtClean="0"/>
              <a:t>Innovation </a:t>
            </a:r>
            <a:r>
              <a:rPr lang="en-GB" b="1" dirty="0" smtClean="0"/>
              <a:t>Capacities</a:t>
            </a:r>
            <a:endParaRPr lang="en-GB" b="1" dirty="0"/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en-GB" b="1" dirty="0"/>
              <a:t>Skills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557455" y="2343540"/>
            <a:ext cx="2561599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b="1" dirty="0" smtClean="0"/>
              <a:t>           </a:t>
            </a:r>
            <a:r>
              <a:rPr lang="en-GB" b="1" dirty="0" smtClean="0"/>
              <a:t>Ensuring appropriate resources &amp; s</a:t>
            </a:r>
            <a:r>
              <a:rPr lang="en-GB" sz="2000" b="1" dirty="0" smtClean="0"/>
              <a:t>ynergies</a:t>
            </a:r>
            <a:r>
              <a:rPr lang="en-GB" sz="2000" b="1" dirty="0"/>
              <a:t>:</a:t>
            </a:r>
          </a:p>
          <a:p>
            <a:pPr marL="214313" indent="-214313" algn="ctr">
              <a:buFont typeface="Arial" panose="020B0604020202020204" pitchFamily="34" charset="0"/>
              <a:buChar char="•"/>
              <a:defRPr/>
            </a:pPr>
            <a:r>
              <a:rPr lang="en-GB" b="1" dirty="0"/>
              <a:t>e.g. Seal of </a:t>
            </a:r>
            <a:r>
              <a:rPr lang="en-GB" b="1" dirty="0" smtClean="0"/>
              <a:t>excellence</a:t>
            </a:r>
          </a:p>
          <a:p>
            <a:pPr marL="214313" indent="-214313" algn="ctr">
              <a:buFont typeface="Arial" panose="020B0604020202020204" pitchFamily="34" charset="0"/>
              <a:buChar char="•"/>
              <a:defRPr/>
            </a:pPr>
            <a:r>
              <a:rPr lang="en-GB" b="1" dirty="0" smtClean="0"/>
              <a:t>R&amp;I FP- ESIF-EFSI</a:t>
            </a:r>
            <a:endParaRPr lang="en-GB" b="1" dirty="0"/>
          </a:p>
        </p:txBody>
      </p:sp>
      <p:sp>
        <p:nvSpPr>
          <p:cNvPr id="9" name="TextBox 9"/>
          <p:cNvSpPr txBox="1"/>
          <p:nvPr/>
        </p:nvSpPr>
        <p:spPr>
          <a:xfrm>
            <a:off x="249583" y="5574185"/>
            <a:ext cx="2933997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2000" b="1" dirty="0"/>
              <a:t>Building critical mass: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en-GB" b="1" dirty="0" smtClean="0"/>
              <a:t>Mobilising the key actors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en-GB" b="1" dirty="0" smtClean="0"/>
              <a:t>Quadruple </a:t>
            </a:r>
            <a:r>
              <a:rPr lang="en-GB" b="1" dirty="0"/>
              <a:t>helix</a:t>
            </a: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r>
              <a:rPr lang="en-GB" b="1" dirty="0"/>
              <a:t>Concentration</a:t>
            </a: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6456137" y="5808116"/>
            <a:ext cx="268498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Wingdings" panose="05000000000000000000" pitchFamily="2" charset="2"/>
              <a:buChar char="q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000" b="1" dirty="0">
                <a:solidFill>
                  <a:srgbClr val="0070C0"/>
                </a:solidFill>
                <a:latin typeface="+mn-lt"/>
              </a:rPr>
              <a:t>Regional </a:t>
            </a:r>
            <a:endParaRPr lang="en-GB" altLang="en-US" sz="2000" b="1" dirty="0" smtClean="0">
              <a:solidFill>
                <a:srgbClr val="0070C0"/>
              </a:solidFill>
              <a:latin typeface="+mn-lt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000" b="1" dirty="0" smtClean="0">
                <a:solidFill>
                  <a:srgbClr val="0070C0"/>
                </a:solidFill>
                <a:latin typeface="+mn-lt"/>
              </a:rPr>
              <a:t>Research &amp;</a:t>
            </a:r>
            <a:r>
              <a:rPr lang="en-GB" altLang="en-US" sz="2000" b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en-GB" altLang="en-US" sz="2000" b="1" dirty="0" smtClean="0">
                <a:solidFill>
                  <a:srgbClr val="0070C0"/>
                </a:solidFill>
                <a:latin typeface="+mn-lt"/>
              </a:rPr>
              <a:t>Innovation </a:t>
            </a:r>
            <a:r>
              <a:rPr lang="en-GB" altLang="en-US" sz="2000" b="1" dirty="0">
                <a:solidFill>
                  <a:srgbClr val="0070C0"/>
                </a:solidFill>
                <a:latin typeface="+mn-lt"/>
              </a:rPr>
              <a:t>Ecosystem</a:t>
            </a:r>
          </a:p>
        </p:txBody>
      </p:sp>
      <p:graphicFrame>
        <p:nvGraphicFramePr>
          <p:cNvPr id="11" name="Diagram 11"/>
          <p:cNvGraphicFramePr/>
          <p:nvPr>
            <p:extLst>
              <p:ext uri="{D42A27DB-BD31-4B8C-83A1-F6EECF244321}">
                <p14:modId xmlns:p14="http://schemas.microsoft.com/office/powerpoint/2010/main" val="2408996962"/>
              </p:ext>
            </p:extLst>
          </p:nvPr>
        </p:nvGraphicFramePr>
        <p:xfrm>
          <a:off x="139988" y="4030245"/>
          <a:ext cx="2415787" cy="14815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TextBox 2"/>
          <p:cNvSpPr txBox="1"/>
          <p:nvPr/>
        </p:nvSpPr>
        <p:spPr>
          <a:xfrm>
            <a:off x="459385" y="3758744"/>
            <a:ext cx="22028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solidFill>
                  <a:srgbClr val="00B0F0"/>
                </a:solidFill>
              </a:rPr>
              <a:t>Combining funding</a:t>
            </a:r>
          </a:p>
        </p:txBody>
      </p:sp>
      <p:sp>
        <p:nvSpPr>
          <p:cNvPr id="13" name="Oval 10"/>
          <p:cNvSpPr/>
          <p:nvPr/>
        </p:nvSpPr>
        <p:spPr>
          <a:xfrm>
            <a:off x="2642235" y="2733543"/>
            <a:ext cx="4734988" cy="382671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350"/>
          </a:p>
        </p:txBody>
      </p:sp>
      <p:graphicFrame>
        <p:nvGraphicFramePr>
          <p:cNvPr id="1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6158936"/>
              </p:ext>
            </p:extLst>
          </p:nvPr>
        </p:nvGraphicFramePr>
        <p:xfrm>
          <a:off x="1833722" y="2706623"/>
          <a:ext cx="6172200" cy="3394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5" name="Left Arrow 4"/>
          <p:cNvSpPr/>
          <p:nvPr/>
        </p:nvSpPr>
        <p:spPr>
          <a:xfrm rot="19790375">
            <a:off x="5940231" y="3516821"/>
            <a:ext cx="565547" cy="363140"/>
          </a:xfrm>
          <a:prstGeom prst="lef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35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Right Arrow 5"/>
          <p:cNvSpPr/>
          <p:nvPr/>
        </p:nvSpPr>
        <p:spPr>
          <a:xfrm rot="18967278">
            <a:off x="3802732" y="5499603"/>
            <a:ext cx="613172" cy="471488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350"/>
          </a:p>
        </p:txBody>
      </p:sp>
      <p:sp>
        <p:nvSpPr>
          <p:cNvPr id="17" name="Down Arrow 6"/>
          <p:cNvSpPr/>
          <p:nvPr/>
        </p:nvSpPr>
        <p:spPr>
          <a:xfrm rot="18190548">
            <a:off x="3606235" y="3174120"/>
            <a:ext cx="364331" cy="528638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350"/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830806" y="1980031"/>
            <a:ext cx="8229600" cy="484866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GB" b="1" dirty="0" smtClean="0">
                <a:solidFill>
                  <a:srgbClr val="00B0F0"/>
                </a:solidFill>
              </a:rPr>
              <a:t>Lessons learned: Territorial impact needs synergies</a:t>
            </a:r>
            <a:endParaRPr lang="en-GB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18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867"/>
            <a:ext cx="9144000" cy="6715276"/>
          </a:xfrm>
          <a:prstGeom prst="rect">
            <a:avLst/>
          </a:prstGeom>
        </p:spPr>
      </p:pic>
      <p:graphicFrame>
        <p:nvGraphicFramePr>
          <p:cNvPr id="3" name="Diagram 2"/>
          <p:cNvGraphicFramePr/>
          <p:nvPr/>
        </p:nvGraphicFramePr>
        <p:xfrm>
          <a:off x="2843808" y="2996952"/>
          <a:ext cx="3429000" cy="228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83568" y="5449929"/>
            <a:ext cx="3456384" cy="923330"/>
          </a:xfrm>
          <a:prstGeom prst="rect">
            <a:avLst/>
          </a:prstGeom>
          <a:noFill/>
          <a:ln w="9525">
            <a:solidFill>
              <a:srgbClr val="01895F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b="1" dirty="0">
                <a:cs typeface="Arial" charset="0"/>
              </a:rPr>
              <a:t>Supporting project development </a:t>
            </a:r>
            <a:r>
              <a:rPr lang="en-GB" b="1" dirty="0">
                <a:cs typeface="Arial" charset="0"/>
              </a:rPr>
              <a:t>&amp; investments </a:t>
            </a:r>
            <a:r>
              <a:rPr lang="en-GB" b="1" dirty="0">
                <a:cs typeface="Arial" charset="0"/>
              </a:rPr>
              <a:t>engaging </a:t>
            </a:r>
            <a:r>
              <a:rPr lang="en-GB" b="1" dirty="0">
                <a:cs typeface="Arial" charset="0"/>
              </a:rPr>
              <a:t>EUSAIR partners </a:t>
            </a:r>
            <a:r>
              <a:rPr lang="en-GB" b="1" dirty="0">
                <a:cs typeface="Arial" charset="0"/>
              </a:rPr>
              <a:t>in EU  </a:t>
            </a:r>
            <a:r>
              <a:rPr lang="en-GB" b="1" dirty="0">
                <a:cs typeface="Arial" charset="0"/>
              </a:rPr>
              <a:t>opportunities</a:t>
            </a:r>
            <a:endParaRPr lang="en-GB" b="1" dirty="0">
              <a:cs typeface="Arial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5292080" y="5449928"/>
            <a:ext cx="3065685" cy="923330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GB" b="1" dirty="0">
                <a:cs typeface="Arial" charset="0"/>
              </a:rPr>
              <a:t>Building the identity of EUSAIR, mutual knowledge, building trust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294879" y="2237322"/>
            <a:ext cx="2614614" cy="92333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lvl="1" algn="ctr">
              <a:defRPr/>
            </a:pPr>
            <a:r>
              <a:rPr lang="en-GB" b="1" dirty="0">
                <a:cs typeface="Arial" charset="0"/>
              </a:rPr>
              <a:t>Influencing EU Research &amp; Innovation </a:t>
            </a:r>
            <a:r>
              <a:rPr lang="en-GB" b="1" dirty="0" smtClean="0">
                <a:cs typeface="Arial" charset="0"/>
              </a:rPr>
              <a:t>Policy  </a:t>
            </a:r>
            <a:r>
              <a:rPr lang="en-GB" b="1" dirty="0" smtClean="0">
                <a:cs typeface="Arial" charset="0"/>
              </a:rPr>
              <a:t>Agenda</a:t>
            </a:r>
            <a:endParaRPr lang="en-GB" b="1" dirty="0">
              <a:cs typeface="Arial" charset="0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5909493" y="3429000"/>
            <a:ext cx="2665810" cy="1477328"/>
          </a:xfrm>
          <a:prstGeom prst="rect">
            <a:avLst/>
          </a:prstGeom>
          <a:noFill/>
          <a:ln w="9525">
            <a:solidFill>
              <a:srgbClr val="01895F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GB" b="1" dirty="0" smtClean="0">
                <a:cs typeface="Arial" charset="0"/>
              </a:rPr>
              <a:t>Building Partnerships and capacities to work together valorising the existing networks and platforms</a:t>
            </a:r>
            <a:endParaRPr lang="en-GB" b="1" dirty="0">
              <a:cs typeface="Arial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323528" y="2813447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E" sz="2800" b="1" dirty="0">
                <a:solidFill>
                  <a:srgbClr val="00B0F0"/>
                </a:solidFill>
              </a:rPr>
              <a:t>Lessons learned:</a:t>
            </a:r>
          </a:p>
          <a:p>
            <a:r>
              <a:rPr lang="en-IE" sz="2800" b="1" dirty="0">
                <a:solidFill>
                  <a:srgbClr val="00B0F0"/>
                </a:solidFill>
              </a:rPr>
              <a:t>Policy, Partnerships, </a:t>
            </a:r>
            <a:endParaRPr lang="en-IE" sz="2800" b="1" dirty="0" smtClean="0">
              <a:solidFill>
                <a:srgbClr val="00B0F0"/>
              </a:solidFill>
            </a:endParaRPr>
          </a:p>
          <a:p>
            <a:r>
              <a:rPr lang="en-IE" sz="2800" b="1" dirty="0" smtClean="0">
                <a:solidFill>
                  <a:srgbClr val="00B0F0"/>
                </a:solidFill>
              </a:rPr>
              <a:t>Projects</a:t>
            </a:r>
            <a:r>
              <a:rPr lang="en-IE" sz="2800" b="1" dirty="0">
                <a:solidFill>
                  <a:srgbClr val="00B0F0"/>
                </a:solidFill>
              </a:rPr>
              <a:t>, Identity </a:t>
            </a:r>
            <a:endParaRPr lang="en-IE" sz="28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862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908"/>
            <a:ext cx="9144000" cy="671527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589" y="2578455"/>
            <a:ext cx="3078230" cy="14267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3385507" y="6260940"/>
            <a:ext cx="326999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350" dirty="0">
                <a:solidFill>
                  <a:srgbClr val="01458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@</a:t>
            </a:r>
            <a:r>
              <a:rPr lang="nl-BE" sz="1350" dirty="0" err="1">
                <a:solidFill>
                  <a:srgbClr val="01458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VI_Brussels</a:t>
            </a:r>
            <a:r>
              <a:rPr lang="nl-BE" sz="1350" dirty="0">
                <a:solidFill>
                  <a:srgbClr val="01458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#</a:t>
            </a:r>
            <a:r>
              <a:rPr lang="nl-BE" sz="1350" dirty="0" err="1">
                <a:solidFill>
                  <a:srgbClr val="01458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Vanguardinitiative</a:t>
            </a:r>
            <a:endParaRPr lang="nl-BE" sz="1350" dirty="0">
              <a:solidFill>
                <a:srgbClr val="01458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kstvak 4"/>
          <p:cNvSpPr txBox="1"/>
          <p:nvPr/>
        </p:nvSpPr>
        <p:spPr>
          <a:xfrm>
            <a:off x="3336733" y="6561931"/>
            <a:ext cx="297803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350" dirty="0">
                <a:solidFill>
                  <a:srgbClr val="01458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www.s3vanguardinitiative.eu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5220072" y="4345463"/>
            <a:ext cx="4043498" cy="18543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750" b="1" dirty="0">
              <a:solidFill>
                <a:schemeClr val="tx2"/>
              </a:solidFill>
            </a:endParaRPr>
          </a:p>
          <a:p>
            <a:pPr algn="ctr"/>
            <a:r>
              <a:rPr lang="en-GB" sz="2000" b="1" dirty="0">
                <a:solidFill>
                  <a:schemeClr val="tx2"/>
                </a:solidFill>
              </a:rPr>
              <a:t>Valentina Pinna</a:t>
            </a:r>
          </a:p>
          <a:p>
            <a:pPr algn="ctr"/>
            <a:r>
              <a:rPr lang="en-GB" sz="2000" b="1" dirty="0">
                <a:solidFill>
                  <a:schemeClr val="tx2"/>
                </a:solidFill>
              </a:rPr>
              <a:t>Head of sector Research &amp; Innovation </a:t>
            </a:r>
          </a:p>
          <a:p>
            <a:pPr algn="ctr"/>
            <a:r>
              <a:rPr lang="en-GB" sz="2000" b="1" dirty="0">
                <a:solidFill>
                  <a:schemeClr val="tx2"/>
                </a:solidFill>
              </a:rPr>
              <a:t>Lombardy </a:t>
            </a:r>
            <a:r>
              <a:rPr lang="en-GB" sz="2000" b="1" dirty="0" smtClean="0">
                <a:solidFill>
                  <a:schemeClr val="tx2"/>
                </a:solidFill>
              </a:rPr>
              <a:t>Region</a:t>
            </a:r>
            <a:endParaRPr lang="en-GB" sz="2000" b="1" dirty="0">
              <a:solidFill>
                <a:schemeClr val="tx2"/>
              </a:solidFill>
            </a:endParaRPr>
          </a:p>
          <a:p>
            <a:pPr algn="ctr"/>
            <a:endParaRPr lang="en-GB" sz="1350" b="1" dirty="0">
              <a:solidFill>
                <a:schemeClr val="tx2"/>
              </a:solidFill>
            </a:endParaRPr>
          </a:p>
          <a:p>
            <a:pPr algn="ctr"/>
            <a:r>
              <a:rPr lang="en-GB" sz="1350" b="1" dirty="0">
                <a:solidFill>
                  <a:schemeClr val="tx2"/>
                </a:solidFill>
              </a:rPr>
              <a:t>Chair of the Vanguard Initiative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3059832" y="2317277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solidFill>
                  <a:schemeClr val="tx2"/>
                </a:solidFill>
              </a:rPr>
              <a:t>THANK YOU</a:t>
            </a:r>
            <a:endParaRPr lang="en-GB" sz="2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24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>
                <a:solidFill>
                  <a:schemeClr val="bg1"/>
                </a:solidFill>
              </a:rPr>
              <a:t>VIDEO</a:t>
            </a:r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3403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362"/>
            <a:ext cx="9144000" cy="6715276"/>
          </a:xfrm>
          <a:prstGeom prst="rect">
            <a:avLst/>
          </a:prstGeom>
        </p:spPr>
      </p:pic>
      <p:sp>
        <p:nvSpPr>
          <p:cNvPr id="4" name="Platshållare för innehåll 2"/>
          <p:cNvSpPr txBox="1">
            <a:spLocks/>
          </p:cNvSpPr>
          <p:nvPr/>
        </p:nvSpPr>
        <p:spPr>
          <a:xfrm>
            <a:off x="179512" y="2492896"/>
            <a:ext cx="4206479" cy="410445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70000"/>
              </a:lnSpc>
            </a:pPr>
            <a:r>
              <a:rPr lang="en-US" sz="2000" b="1" dirty="0" smtClean="0">
                <a:solidFill>
                  <a:srgbClr val="01458E"/>
                </a:solidFill>
              </a:rPr>
              <a:t>Industrial Innovation Initiative </a:t>
            </a:r>
            <a:r>
              <a:rPr lang="en-US" sz="2000" dirty="0" smtClean="0">
                <a:solidFill>
                  <a:srgbClr val="0070C0"/>
                </a:solidFill>
              </a:rPr>
              <a:t>focusing on </a:t>
            </a:r>
            <a:r>
              <a:rPr lang="en-US" sz="2400" b="1" dirty="0" smtClean="0">
                <a:solidFill>
                  <a:srgbClr val="01458E"/>
                </a:solidFill>
              </a:rPr>
              <a:t>market uptake </a:t>
            </a:r>
            <a:r>
              <a:rPr lang="en-US" sz="2000" dirty="0" smtClean="0">
                <a:solidFill>
                  <a:srgbClr val="0070C0"/>
                </a:solidFill>
              </a:rPr>
              <a:t>of innovative technologies (KETs) </a:t>
            </a:r>
            <a:endParaRPr lang="en-US" sz="2000" dirty="0" smtClean="0">
              <a:solidFill>
                <a:srgbClr val="0070C0"/>
              </a:solidFill>
            </a:endParaRPr>
          </a:p>
          <a:p>
            <a:pPr>
              <a:lnSpc>
                <a:spcPct val="170000"/>
              </a:lnSpc>
            </a:pPr>
            <a:endParaRPr lang="en-US" sz="800" dirty="0" smtClean="0">
              <a:solidFill>
                <a:srgbClr val="0070C0"/>
              </a:solidFill>
            </a:endParaRPr>
          </a:p>
          <a:p>
            <a:pPr>
              <a:lnSpc>
                <a:spcPct val="170000"/>
              </a:lnSpc>
            </a:pPr>
            <a:r>
              <a:rPr lang="en-US" sz="2400" b="1" dirty="0" smtClean="0">
                <a:solidFill>
                  <a:srgbClr val="01458E"/>
                </a:solidFill>
              </a:rPr>
              <a:t>Interregional cooperation </a:t>
            </a:r>
            <a:r>
              <a:rPr lang="en-US" sz="2000" dirty="0" smtClean="0">
                <a:solidFill>
                  <a:srgbClr val="0070C0"/>
                </a:solidFill>
              </a:rPr>
              <a:t>between </a:t>
            </a:r>
            <a:r>
              <a:rPr lang="en-US" sz="2000" b="1" dirty="0" smtClean="0">
                <a:solidFill>
                  <a:srgbClr val="01458E"/>
                </a:solidFill>
              </a:rPr>
              <a:t>innovation ecosystems</a:t>
            </a:r>
            <a:r>
              <a:rPr lang="en-US" sz="2000" dirty="0" smtClean="0">
                <a:solidFill>
                  <a:srgbClr val="0070C0"/>
                </a:solidFill>
              </a:rPr>
              <a:t> (</a:t>
            </a:r>
            <a:r>
              <a:rPr lang="en-US" sz="2000" dirty="0" smtClean="0">
                <a:solidFill>
                  <a:srgbClr val="0070C0"/>
                </a:solidFill>
              </a:rPr>
              <a:t>regional </a:t>
            </a:r>
            <a:r>
              <a:rPr lang="en-US" sz="2000" dirty="0" smtClean="0">
                <a:solidFill>
                  <a:srgbClr val="0070C0"/>
                </a:solidFill>
              </a:rPr>
              <a:t>authorities, clusters, business, knowledge </a:t>
            </a:r>
            <a:r>
              <a:rPr lang="en-US" sz="2000" dirty="0" smtClean="0">
                <a:solidFill>
                  <a:srgbClr val="0070C0"/>
                </a:solidFill>
              </a:rPr>
              <a:t>institutes)</a:t>
            </a:r>
            <a:endParaRPr lang="en-US" sz="2000" dirty="0">
              <a:solidFill>
                <a:srgbClr val="0070C0"/>
              </a:solidFill>
            </a:endParaRPr>
          </a:p>
        </p:txBody>
      </p:sp>
      <p:sp>
        <p:nvSpPr>
          <p:cNvPr id="5" name="Platshållare för innehåll 2"/>
          <p:cNvSpPr txBox="1">
            <a:spLocks/>
          </p:cNvSpPr>
          <p:nvPr/>
        </p:nvSpPr>
        <p:spPr>
          <a:xfrm>
            <a:off x="4385991" y="2060848"/>
            <a:ext cx="4529607" cy="1917987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1458E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4499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4499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4499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4499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70000"/>
              </a:lnSpc>
            </a:pPr>
            <a:r>
              <a:rPr lang="en-US" sz="2000" b="1" dirty="0">
                <a:solidFill>
                  <a:srgbClr val="01458E"/>
                </a:solidFill>
              </a:rPr>
              <a:t>Industry based S3</a:t>
            </a:r>
            <a:r>
              <a:rPr lang="en-US" sz="2000" b="1" dirty="0">
                <a:solidFill>
                  <a:srgbClr val="0070C0"/>
                </a:solidFill>
              </a:rPr>
              <a:t>, Smart Specialization </a:t>
            </a:r>
            <a:r>
              <a:rPr lang="en-US" sz="2000" dirty="0">
                <a:solidFill>
                  <a:srgbClr val="0070C0"/>
                </a:solidFill>
              </a:rPr>
              <a:t>as coordination principle</a:t>
            </a:r>
          </a:p>
          <a:p>
            <a:pPr>
              <a:lnSpc>
                <a:spcPct val="170000"/>
              </a:lnSpc>
            </a:pPr>
            <a:r>
              <a:rPr lang="en-US" sz="2000" dirty="0">
                <a:solidFill>
                  <a:srgbClr val="0070C0"/>
                </a:solidFill>
              </a:rPr>
              <a:t>Exploring and </a:t>
            </a:r>
            <a:r>
              <a:rPr lang="en-US" sz="2000" b="1" dirty="0">
                <a:solidFill>
                  <a:srgbClr val="0070C0"/>
                </a:solidFill>
              </a:rPr>
              <a:t>facilitating </a:t>
            </a:r>
            <a:r>
              <a:rPr lang="en-US" sz="2000" b="1" dirty="0">
                <a:solidFill>
                  <a:srgbClr val="01458E"/>
                </a:solidFill>
              </a:rPr>
              <a:t>public-private investment </a:t>
            </a:r>
          </a:p>
          <a:p>
            <a:pPr>
              <a:lnSpc>
                <a:spcPct val="170000"/>
              </a:lnSpc>
            </a:pPr>
            <a:r>
              <a:rPr lang="en-US" altLang="nl-NL" sz="2000" b="1" dirty="0" smtClean="0">
                <a:solidFill>
                  <a:srgbClr val="01458E"/>
                </a:solidFill>
                <a:sym typeface="Arial" panose="020B0604020202020204" pitchFamily="34" charset="0"/>
              </a:rPr>
              <a:t>Active </a:t>
            </a:r>
            <a:r>
              <a:rPr lang="en-US" altLang="nl-NL" sz="2000" b="1" dirty="0">
                <a:solidFill>
                  <a:srgbClr val="01458E"/>
                </a:solidFill>
                <a:sym typeface="Arial" panose="020B0604020202020204" pitchFamily="34" charset="0"/>
              </a:rPr>
              <a:t>participation </a:t>
            </a:r>
            <a:r>
              <a:rPr lang="en-US" altLang="nl-NL" sz="2000" dirty="0">
                <a:solidFill>
                  <a:srgbClr val="0070C0"/>
                </a:solidFill>
                <a:sym typeface="Arial" panose="020B0604020202020204" pitchFamily="34" charset="0"/>
              </a:rPr>
              <a:t>in the </a:t>
            </a:r>
            <a:r>
              <a:rPr lang="en-US" altLang="nl-NL" sz="2000" b="1" dirty="0">
                <a:solidFill>
                  <a:srgbClr val="0070C0"/>
                </a:solidFill>
                <a:sym typeface="Arial" panose="020B0604020202020204" pitchFamily="34" charset="0"/>
              </a:rPr>
              <a:t>network</a:t>
            </a:r>
            <a:r>
              <a:rPr lang="en-US" altLang="nl-NL" sz="2000" dirty="0">
                <a:solidFill>
                  <a:srgbClr val="0070C0"/>
                </a:solidFill>
                <a:sym typeface="Arial" panose="020B0604020202020204" pitchFamily="34" charset="0"/>
              </a:rPr>
              <a:t> structure and at </a:t>
            </a:r>
            <a:r>
              <a:rPr lang="en-US" altLang="nl-NL" sz="2000" b="1" dirty="0">
                <a:solidFill>
                  <a:srgbClr val="0070C0"/>
                </a:solidFill>
                <a:sym typeface="Arial" panose="020B0604020202020204" pitchFamily="34" charset="0"/>
              </a:rPr>
              <a:t>pilot </a:t>
            </a:r>
            <a:r>
              <a:rPr lang="en-US" altLang="nl-NL" sz="2000" b="1" dirty="0" smtClean="0">
                <a:solidFill>
                  <a:srgbClr val="0070C0"/>
                </a:solidFill>
                <a:sym typeface="Arial" panose="020B0604020202020204" pitchFamily="34" charset="0"/>
              </a:rPr>
              <a:t>level</a:t>
            </a:r>
            <a:endParaRPr lang="en-US" sz="2000" b="1" dirty="0">
              <a:solidFill>
                <a:srgbClr val="0070C0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323529" y="2092786"/>
            <a:ext cx="43555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002060"/>
                </a:solidFill>
              </a:rPr>
              <a:t>What is the Vanguard Initiative</a:t>
            </a:r>
            <a:r>
              <a:rPr lang="en-GB" sz="2400" b="1" dirty="0" smtClean="0">
                <a:solidFill>
                  <a:srgbClr val="002060"/>
                </a:solidFill>
              </a:rPr>
              <a:t>?</a:t>
            </a:r>
            <a:endParaRPr lang="en-GB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45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362"/>
            <a:ext cx="9144000" cy="6715276"/>
          </a:xfrm>
          <a:prstGeom prst="rect">
            <a:avLst/>
          </a:prstGeom>
        </p:spPr>
      </p:pic>
      <p:sp>
        <p:nvSpPr>
          <p:cNvPr id="7" name="Platshållare för innehåll 2"/>
          <p:cNvSpPr txBox="1">
            <a:spLocks/>
          </p:cNvSpPr>
          <p:nvPr/>
        </p:nvSpPr>
        <p:spPr>
          <a:xfrm>
            <a:off x="369680" y="3068960"/>
            <a:ext cx="3888432" cy="289537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01458E"/>
                </a:solidFill>
              </a:rPr>
              <a:t>Bottom-up</a:t>
            </a:r>
            <a:r>
              <a:rPr lang="en-US" sz="2000" b="1" dirty="0" smtClean="0">
                <a:solidFill>
                  <a:srgbClr val="0070C0"/>
                </a:solidFill>
              </a:rPr>
              <a:t>, Industry involvement, Cluster facilitation</a:t>
            </a:r>
          </a:p>
          <a:p>
            <a:pPr>
              <a:lnSpc>
                <a:spcPct val="150000"/>
              </a:lnSpc>
            </a:pPr>
            <a:endParaRPr lang="en-US" sz="8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0070C0"/>
                </a:solidFill>
              </a:rPr>
              <a:t> Competitive </a:t>
            </a:r>
            <a:r>
              <a:rPr lang="en-US" sz="2000" b="1" dirty="0" smtClean="0">
                <a:solidFill>
                  <a:srgbClr val="01458E"/>
                </a:solidFill>
              </a:rPr>
              <a:t>EU value chains</a:t>
            </a:r>
          </a:p>
          <a:p>
            <a:pPr marL="0" indent="0">
              <a:lnSpc>
                <a:spcPct val="150000"/>
              </a:lnSpc>
              <a:buFont typeface="Arial" pitchFamily="34" charset="0"/>
              <a:buNone/>
            </a:pPr>
            <a:endParaRPr lang="en-US" sz="800" b="1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rgbClr val="FFC000"/>
                </a:solidFill>
              </a:rPr>
              <a:t>“Pilot initiative” for </a:t>
            </a:r>
            <a:r>
              <a:rPr lang="en-US" sz="2000" b="1" dirty="0" smtClean="0">
                <a:solidFill>
                  <a:srgbClr val="FFC000"/>
                </a:solidFill>
              </a:rPr>
              <a:t>S3 Platform on Industry Modernization</a:t>
            </a:r>
          </a:p>
          <a:p>
            <a:endParaRPr lang="en-US" sz="600" dirty="0">
              <a:solidFill>
                <a:srgbClr val="0070C0"/>
              </a:solidFill>
            </a:endParaRPr>
          </a:p>
        </p:txBody>
      </p:sp>
      <p:sp>
        <p:nvSpPr>
          <p:cNvPr id="8" name="Platshållare för innehåll 2"/>
          <p:cNvSpPr txBox="1">
            <a:spLocks/>
          </p:cNvSpPr>
          <p:nvPr/>
        </p:nvSpPr>
        <p:spPr>
          <a:xfrm>
            <a:off x="4870370" y="1700808"/>
            <a:ext cx="4076700" cy="3924071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1458E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4499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4499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4499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4499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endParaRPr lang="en-US" sz="675" b="1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800" b="1" dirty="0">
                <a:solidFill>
                  <a:srgbClr val="0070C0"/>
                </a:solidFill>
              </a:rPr>
              <a:t>Strong </a:t>
            </a:r>
            <a:r>
              <a:rPr lang="en-US" sz="1800" b="1" dirty="0">
                <a:solidFill>
                  <a:srgbClr val="01458E"/>
                </a:solidFill>
              </a:rPr>
              <a:t>political commitment </a:t>
            </a:r>
            <a:r>
              <a:rPr lang="en-US" sz="1800" b="1" dirty="0">
                <a:solidFill>
                  <a:srgbClr val="0070C0"/>
                </a:solidFill>
              </a:rPr>
              <a:t>at regional level </a:t>
            </a:r>
            <a:r>
              <a:rPr lang="en-US" sz="1800" dirty="0">
                <a:solidFill>
                  <a:srgbClr val="0070C0"/>
                </a:solidFill>
              </a:rPr>
              <a:t>and ambition to co-shape </a:t>
            </a:r>
            <a:r>
              <a:rPr lang="en-US" sz="1800" b="1" dirty="0">
                <a:solidFill>
                  <a:srgbClr val="0070C0"/>
                </a:solidFill>
              </a:rPr>
              <a:t>EU policy agenda</a:t>
            </a:r>
            <a:r>
              <a:rPr lang="en-US" sz="1800" dirty="0">
                <a:solidFill>
                  <a:srgbClr val="0070C0"/>
                </a:solidFill>
              </a:rPr>
              <a:t> (Letter to the Council, Milan Declaration</a:t>
            </a:r>
            <a:r>
              <a:rPr lang="en-US" sz="1800" dirty="0" smtClean="0">
                <a:solidFill>
                  <a:srgbClr val="0070C0"/>
                </a:solidFill>
              </a:rPr>
              <a:t>)</a:t>
            </a:r>
          </a:p>
          <a:p>
            <a:pPr>
              <a:lnSpc>
                <a:spcPct val="150000"/>
              </a:lnSpc>
            </a:pPr>
            <a:endParaRPr lang="en-US" sz="800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800" b="1" dirty="0" smtClean="0">
                <a:solidFill>
                  <a:srgbClr val="0070C0"/>
                </a:solidFill>
              </a:rPr>
              <a:t>Multilevel </a:t>
            </a:r>
            <a:r>
              <a:rPr lang="en-US" sz="1800" b="1" dirty="0">
                <a:solidFill>
                  <a:srgbClr val="0070C0"/>
                </a:solidFill>
              </a:rPr>
              <a:t>governance, multi level </a:t>
            </a:r>
            <a:r>
              <a:rPr lang="en-US" sz="1800" b="1" dirty="0">
                <a:solidFill>
                  <a:srgbClr val="01458E"/>
                </a:solidFill>
              </a:rPr>
              <a:t>funding synergies</a:t>
            </a:r>
          </a:p>
          <a:p>
            <a:pPr>
              <a:lnSpc>
                <a:spcPct val="150000"/>
              </a:lnSpc>
            </a:pPr>
            <a:endParaRPr lang="en-US" sz="800" b="1" dirty="0" smtClean="0">
              <a:solidFill>
                <a:srgbClr val="01458E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800" b="1" dirty="0" smtClean="0">
                <a:solidFill>
                  <a:srgbClr val="01458E"/>
                </a:solidFill>
              </a:rPr>
              <a:t>Structured </a:t>
            </a:r>
            <a:r>
              <a:rPr lang="en-US" sz="1800" b="1" dirty="0">
                <a:solidFill>
                  <a:srgbClr val="01458E"/>
                </a:solidFill>
              </a:rPr>
              <a:t>dialogue </a:t>
            </a:r>
            <a:r>
              <a:rPr lang="en-US" sz="1800" b="1" dirty="0">
                <a:solidFill>
                  <a:srgbClr val="0070C0"/>
                </a:solidFill>
              </a:rPr>
              <a:t>with European Institutions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369681" y="2164794"/>
            <a:ext cx="43094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solidFill>
                  <a:srgbClr val="002060"/>
                </a:solidFill>
              </a:rPr>
              <a:t>Main </a:t>
            </a:r>
            <a:r>
              <a:rPr lang="en-GB" sz="2800" b="1" dirty="0" smtClean="0">
                <a:solidFill>
                  <a:srgbClr val="002060"/>
                </a:solidFill>
              </a:rPr>
              <a:t>features </a:t>
            </a:r>
            <a:r>
              <a:rPr lang="en-GB" sz="2800" b="1" dirty="0" smtClean="0">
                <a:solidFill>
                  <a:srgbClr val="002060"/>
                </a:solidFill>
              </a:rPr>
              <a:t>of the Vanguard </a:t>
            </a:r>
            <a:r>
              <a:rPr lang="en-GB" sz="2800" b="1" dirty="0" smtClean="0">
                <a:solidFill>
                  <a:srgbClr val="002060"/>
                </a:solidFill>
              </a:rPr>
              <a:t>Initiative</a:t>
            </a:r>
            <a:endParaRPr lang="en-GB" sz="2800" b="1" dirty="0">
              <a:solidFill>
                <a:srgbClr val="002060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2918" y="5829573"/>
            <a:ext cx="1491330" cy="91214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val="1667705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7" y="-459432"/>
            <a:ext cx="9144000" cy="671527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C82230C5-7F43-F44E-BA7D-23D50A9E98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03858"/>
            <a:ext cx="9156527" cy="4854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ubrik 1"/>
          <p:cNvSpPr txBox="1">
            <a:spLocks/>
          </p:cNvSpPr>
          <p:nvPr/>
        </p:nvSpPr>
        <p:spPr>
          <a:xfrm>
            <a:off x="974907" y="1484784"/>
            <a:ext cx="7206712" cy="755079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200" b="1" dirty="0" smtClean="0">
                <a:solidFill>
                  <a:srgbClr val="0070C0"/>
                </a:solidFill>
              </a:rPr>
              <a:t>How </a:t>
            </a:r>
            <a:r>
              <a:rPr lang="it-IT" sz="3200" b="1" dirty="0" err="1" smtClean="0">
                <a:solidFill>
                  <a:srgbClr val="0070C0"/>
                </a:solidFill>
              </a:rPr>
              <a:t>Vanguard</a:t>
            </a:r>
            <a:r>
              <a:rPr lang="it-IT" sz="3200" b="1" dirty="0" smtClean="0">
                <a:solidFill>
                  <a:srgbClr val="0070C0"/>
                </a:solidFill>
              </a:rPr>
              <a:t> Works</a:t>
            </a:r>
            <a:endParaRPr lang="en-CA" sz="3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94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911"/>
            <a:ext cx="9144000" cy="6715276"/>
          </a:xfrm>
          <a:prstGeom prst="rect">
            <a:avLst/>
          </a:prstGeom>
        </p:spPr>
      </p:pic>
      <p:sp>
        <p:nvSpPr>
          <p:cNvPr id="6" name="Rubrik 1"/>
          <p:cNvSpPr txBox="1">
            <a:spLocks/>
          </p:cNvSpPr>
          <p:nvPr/>
        </p:nvSpPr>
        <p:spPr>
          <a:xfrm>
            <a:off x="1073865" y="1965702"/>
            <a:ext cx="7206712" cy="755079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v-SE" sz="3100" b="1" dirty="0">
                <a:solidFill>
                  <a:srgbClr val="0070C0"/>
                </a:solidFill>
              </a:rPr>
              <a:t>Vanguard</a:t>
            </a:r>
            <a:r>
              <a:rPr lang="en-CA" sz="3100" b="1" dirty="0">
                <a:solidFill>
                  <a:srgbClr val="0070C0"/>
                </a:solidFill>
              </a:rPr>
              <a:t> methodology</a:t>
            </a:r>
            <a:endParaRPr lang="en-CA" sz="3100" b="1" dirty="0">
              <a:solidFill>
                <a:srgbClr val="0070C0"/>
              </a:solidFill>
            </a:endParaRPr>
          </a:p>
        </p:txBody>
      </p:sp>
      <p:sp>
        <p:nvSpPr>
          <p:cNvPr id="9" name="Afgeronde rechthoek 9"/>
          <p:cNvSpPr/>
          <p:nvPr/>
        </p:nvSpPr>
        <p:spPr>
          <a:xfrm>
            <a:off x="1415623" y="5187421"/>
            <a:ext cx="2322258" cy="432048"/>
          </a:xfrm>
          <a:prstGeom prst="roundRect">
            <a:avLst/>
          </a:prstGeom>
          <a:solidFill>
            <a:srgbClr val="244992"/>
          </a:solidFill>
          <a:ln>
            <a:solidFill>
              <a:srgbClr val="2449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3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CONNECT</a:t>
            </a:r>
          </a:p>
        </p:txBody>
      </p:sp>
      <p:sp>
        <p:nvSpPr>
          <p:cNvPr id="11" name="Afgeronde rechthoek 10"/>
          <p:cNvSpPr/>
          <p:nvPr/>
        </p:nvSpPr>
        <p:spPr>
          <a:xfrm>
            <a:off x="1400123" y="4195921"/>
            <a:ext cx="2322258" cy="432048"/>
          </a:xfrm>
          <a:prstGeom prst="roundRect">
            <a:avLst/>
          </a:prstGeom>
          <a:solidFill>
            <a:srgbClr val="244992"/>
          </a:solidFill>
          <a:ln>
            <a:solidFill>
              <a:srgbClr val="2449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3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DEMONSTRATE</a:t>
            </a:r>
          </a:p>
        </p:txBody>
      </p:sp>
      <p:sp>
        <p:nvSpPr>
          <p:cNvPr id="12" name="Afgeronde rechthoek 11"/>
          <p:cNvSpPr/>
          <p:nvPr/>
        </p:nvSpPr>
        <p:spPr>
          <a:xfrm>
            <a:off x="1427310" y="3171358"/>
            <a:ext cx="2322258" cy="432048"/>
          </a:xfrm>
          <a:prstGeom prst="roundRect">
            <a:avLst/>
          </a:prstGeom>
          <a:solidFill>
            <a:srgbClr val="244992"/>
          </a:solidFill>
          <a:ln>
            <a:solidFill>
              <a:srgbClr val="2449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3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COMMERCIALISE or INDUSTRIAL UPTAKE</a:t>
            </a:r>
            <a:endParaRPr lang="es-ES" sz="135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PIJL-OMLAAG 15"/>
          <p:cNvSpPr/>
          <p:nvPr/>
        </p:nvSpPr>
        <p:spPr>
          <a:xfrm rot="10800000">
            <a:off x="485216" y="3201474"/>
            <a:ext cx="816368" cy="3357469"/>
          </a:xfrm>
          <a:prstGeom prst="downArrow">
            <a:avLst/>
          </a:prstGeom>
          <a:solidFill>
            <a:srgbClr val="244992"/>
          </a:solidFill>
          <a:ln>
            <a:solidFill>
              <a:srgbClr val="2449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GB" sz="2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UPSCALE</a:t>
            </a:r>
          </a:p>
        </p:txBody>
      </p:sp>
      <p:sp>
        <p:nvSpPr>
          <p:cNvPr id="14" name="PIJL-OMLAAG 17"/>
          <p:cNvSpPr/>
          <p:nvPr/>
        </p:nvSpPr>
        <p:spPr>
          <a:xfrm rot="10800000">
            <a:off x="2360346" y="3703725"/>
            <a:ext cx="228093" cy="353551"/>
          </a:xfrm>
          <a:prstGeom prst="downArrow">
            <a:avLst/>
          </a:prstGeom>
          <a:solidFill>
            <a:srgbClr val="244992"/>
          </a:solidFill>
          <a:ln>
            <a:solidFill>
              <a:srgbClr val="2449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350"/>
          </a:p>
        </p:txBody>
      </p:sp>
      <p:sp>
        <p:nvSpPr>
          <p:cNvPr id="15" name="PIJL-OMLAAG 16"/>
          <p:cNvSpPr/>
          <p:nvPr/>
        </p:nvSpPr>
        <p:spPr>
          <a:xfrm rot="10800000">
            <a:off x="2360346" y="4710767"/>
            <a:ext cx="228093" cy="353551"/>
          </a:xfrm>
          <a:prstGeom prst="downArrow">
            <a:avLst/>
          </a:prstGeom>
          <a:solidFill>
            <a:srgbClr val="244992"/>
          </a:solidFill>
          <a:ln>
            <a:solidFill>
              <a:srgbClr val="2449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350"/>
          </a:p>
        </p:txBody>
      </p:sp>
      <p:sp>
        <p:nvSpPr>
          <p:cNvPr id="16" name="PIJL-OMLAAG 20"/>
          <p:cNvSpPr/>
          <p:nvPr/>
        </p:nvSpPr>
        <p:spPr>
          <a:xfrm rot="10800000">
            <a:off x="2360346" y="5672408"/>
            <a:ext cx="228093" cy="353551"/>
          </a:xfrm>
          <a:prstGeom prst="downArrow">
            <a:avLst/>
          </a:prstGeom>
          <a:solidFill>
            <a:srgbClr val="244992"/>
          </a:solidFill>
          <a:ln>
            <a:solidFill>
              <a:srgbClr val="2449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350"/>
          </a:p>
        </p:txBody>
      </p:sp>
      <p:sp>
        <p:nvSpPr>
          <p:cNvPr id="17" name="Afgeronde rechthoek 18"/>
          <p:cNvSpPr/>
          <p:nvPr/>
        </p:nvSpPr>
        <p:spPr>
          <a:xfrm>
            <a:off x="1415623" y="6111666"/>
            <a:ext cx="2322258" cy="432048"/>
          </a:xfrm>
          <a:prstGeom prst="roundRect">
            <a:avLst/>
          </a:prstGeom>
          <a:solidFill>
            <a:srgbClr val="244992"/>
          </a:solidFill>
          <a:ln>
            <a:solidFill>
              <a:srgbClr val="2449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3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LEARN</a:t>
            </a:r>
          </a:p>
        </p:txBody>
      </p:sp>
      <p:sp>
        <p:nvSpPr>
          <p:cNvPr id="18" name="Afgeronde rechthoek 24"/>
          <p:cNvSpPr/>
          <p:nvPr/>
        </p:nvSpPr>
        <p:spPr>
          <a:xfrm>
            <a:off x="3851920" y="5844277"/>
            <a:ext cx="3268148" cy="909533"/>
          </a:xfrm>
          <a:prstGeom prst="roundRect">
            <a:avLst/>
          </a:prstGeom>
          <a:solidFill>
            <a:schemeClr val="bg1"/>
          </a:solidFill>
          <a:ln>
            <a:solidFill>
              <a:srgbClr val="2449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CA" sz="1200" dirty="0">
                <a:solidFill>
                  <a:srgbClr val="24499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Developing a </a:t>
            </a:r>
            <a:r>
              <a:rPr lang="en-CA" sz="1200" b="1" dirty="0">
                <a:solidFill>
                  <a:srgbClr val="24499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scoping paper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CA" sz="1200" dirty="0">
                <a:solidFill>
                  <a:srgbClr val="24499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Mapping questionnaire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CA" sz="1200" dirty="0">
                <a:solidFill>
                  <a:srgbClr val="24499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Identify lead regions and actors</a:t>
            </a:r>
          </a:p>
        </p:txBody>
      </p:sp>
      <p:sp>
        <p:nvSpPr>
          <p:cNvPr id="19" name="Afgeronde rechthoek 25"/>
          <p:cNvSpPr/>
          <p:nvPr/>
        </p:nvSpPr>
        <p:spPr>
          <a:xfrm>
            <a:off x="3851921" y="4831362"/>
            <a:ext cx="3268148" cy="909533"/>
          </a:xfrm>
          <a:prstGeom prst="roundRect">
            <a:avLst/>
          </a:prstGeom>
          <a:solidFill>
            <a:schemeClr val="bg1"/>
          </a:solidFill>
          <a:ln>
            <a:solidFill>
              <a:srgbClr val="2449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CA" sz="1200" dirty="0">
                <a:solidFill>
                  <a:srgbClr val="24499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Matching events for </a:t>
            </a:r>
            <a:r>
              <a:rPr lang="en-CA" sz="1200" b="1" dirty="0">
                <a:solidFill>
                  <a:srgbClr val="24499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complementary partners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CA" sz="1200" dirty="0">
                <a:solidFill>
                  <a:srgbClr val="24499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Developing industry led </a:t>
            </a:r>
            <a:r>
              <a:rPr lang="en-CA" sz="1200" b="1" dirty="0">
                <a:solidFill>
                  <a:srgbClr val="24499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demonstration cases</a:t>
            </a:r>
          </a:p>
        </p:txBody>
      </p:sp>
      <p:sp>
        <p:nvSpPr>
          <p:cNvPr id="20" name="Afgeronde rechthoek 26"/>
          <p:cNvSpPr/>
          <p:nvPr/>
        </p:nvSpPr>
        <p:spPr>
          <a:xfrm>
            <a:off x="3830328" y="3827910"/>
            <a:ext cx="3249183" cy="909533"/>
          </a:xfrm>
          <a:prstGeom prst="roundRect">
            <a:avLst/>
          </a:prstGeom>
          <a:solidFill>
            <a:schemeClr val="bg1"/>
          </a:solidFill>
          <a:ln>
            <a:solidFill>
              <a:srgbClr val="2449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CA" sz="1200" dirty="0">
                <a:solidFill>
                  <a:srgbClr val="24499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Networked </a:t>
            </a:r>
            <a:r>
              <a:rPr lang="en-CA" sz="1200" b="1" dirty="0">
                <a:solidFill>
                  <a:srgbClr val="24499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demonstrators</a:t>
            </a:r>
            <a:r>
              <a:rPr lang="en-CA" sz="1200" dirty="0">
                <a:solidFill>
                  <a:srgbClr val="24499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CA" sz="1200" b="1" dirty="0">
                <a:solidFill>
                  <a:srgbClr val="24499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Pilot lines </a:t>
            </a:r>
            <a:r>
              <a:rPr lang="en-CA" sz="1200" dirty="0">
                <a:solidFill>
                  <a:srgbClr val="24499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first of a kind factories 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CA" sz="1200" b="1" dirty="0">
                <a:solidFill>
                  <a:srgbClr val="24499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TRL 6 – 7 – 8   </a:t>
            </a:r>
          </a:p>
        </p:txBody>
      </p:sp>
      <p:sp>
        <p:nvSpPr>
          <p:cNvPr id="21" name="Afgeronde rechthoek 27"/>
          <p:cNvSpPr/>
          <p:nvPr/>
        </p:nvSpPr>
        <p:spPr>
          <a:xfrm>
            <a:off x="3832490" y="2791491"/>
            <a:ext cx="3249184" cy="909533"/>
          </a:xfrm>
          <a:prstGeom prst="roundRect">
            <a:avLst/>
          </a:prstGeom>
          <a:solidFill>
            <a:schemeClr val="bg1"/>
          </a:solidFill>
          <a:ln>
            <a:solidFill>
              <a:srgbClr val="2449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CA" sz="1200" dirty="0">
                <a:solidFill>
                  <a:srgbClr val="24499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Launch of new ventures and start - ups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CA" sz="1200" b="1" dirty="0">
                <a:solidFill>
                  <a:srgbClr val="24499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New EU value chains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CA" sz="1200" b="1" dirty="0">
                <a:solidFill>
                  <a:srgbClr val="24499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TRL 9</a:t>
            </a:r>
          </a:p>
        </p:txBody>
      </p:sp>
      <p:sp>
        <p:nvSpPr>
          <p:cNvPr id="22" name="PIJL-OMLAAG 15"/>
          <p:cNvSpPr/>
          <p:nvPr/>
        </p:nvSpPr>
        <p:spPr>
          <a:xfrm rot="10800000">
            <a:off x="8275714" y="2433262"/>
            <a:ext cx="676142" cy="2277504"/>
          </a:xfrm>
          <a:prstGeom prst="downArrow">
            <a:avLst>
              <a:gd name="adj1" fmla="val 73240"/>
              <a:gd name="adj2" fmla="val 50000"/>
            </a:avLst>
          </a:prstGeom>
          <a:solidFill>
            <a:srgbClr val="244992"/>
          </a:solidFill>
          <a:ln>
            <a:solidFill>
              <a:srgbClr val="2449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GB" sz="15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Business &amp; Investment Plans</a:t>
            </a:r>
          </a:p>
        </p:txBody>
      </p:sp>
      <p:sp>
        <p:nvSpPr>
          <p:cNvPr id="23" name="Toelichting met afgeronde rechthoek 33"/>
          <p:cNvSpPr/>
          <p:nvPr/>
        </p:nvSpPr>
        <p:spPr>
          <a:xfrm>
            <a:off x="7002616" y="2825000"/>
            <a:ext cx="1188132" cy="842516"/>
          </a:xfrm>
          <a:prstGeom prst="wedgeRoundRectCallout">
            <a:avLst>
              <a:gd name="adj1" fmla="val -61373"/>
              <a:gd name="adj2" fmla="val -3702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chemeClr val="tx2"/>
                </a:solidFill>
              </a:rPr>
              <a:t>Industry Owned</a:t>
            </a:r>
          </a:p>
        </p:txBody>
      </p:sp>
      <p:sp>
        <p:nvSpPr>
          <p:cNvPr id="24" name="Toelichting met afgeronde rechthoek 2"/>
          <p:cNvSpPr/>
          <p:nvPr/>
        </p:nvSpPr>
        <p:spPr>
          <a:xfrm>
            <a:off x="7120068" y="5854849"/>
            <a:ext cx="1188132" cy="842516"/>
          </a:xfrm>
          <a:prstGeom prst="wedgeRoundRectCallout">
            <a:avLst>
              <a:gd name="adj1" fmla="val -65438"/>
              <a:gd name="adj2" fmla="val -43907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350" b="1" dirty="0">
                <a:solidFill>
                  <a:schemeClr val="tx2"/>
                </a:solidFill>
              </a:rPr>
              <a:t>Industry</a:t>
            </a:r>
            <a:r>
              <a:rPr lang="nl-BE" sz="1350" b="1" dirty="0">
                <a:solidFill>
                  <a:schemeClr val="tx2"/>
                </a:solidFill>
              </a:rPr>
              <a:t> Inspired</a:t>
            </a:r>
            <a:endParaRPr lang="nl-NL" sz="1350" b="1" dirty="0">
              <a:solidFill>
                <a:schemeClr val="tx2"/>
              </a:solidFill>
            </a:endParaRPr>
          </a:p>
        </p:txBody>
      </p:sp>
      <p:sp>
        <p:nvSpPr>
          <p:cNvPr id="25" name="Toelichting met afgeronde rechthoek 32"/>
          <p:cNvSpPr/>
          <p:nvPr/>
        </p:nvSpPr>
        <p:spPr>
          <a:xfrm>
            <a:off x="7120068" y="4847238"/>
            <a:ext cx="1188132" cy="771959"/>
          </a:xfrm>
          <a:prstGeom prst="wedgeRoundRectCallout">
            <a:avLst>
              <a:gd name="adj1" fmla="val -74381"/>
              <a:gd name="adj2" fmla="val -3702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350" b="1" dirty="0">
                <a:solidFill>
                  <a:schemeClr val="tx2"/>
                </a:solidFill>
              </a:rPr>
              <a:t>Industry</a:t>
            </a:r>
            <a:r>
              <a:rPr lang="en-PH" sz="1350" b="1" dirty="0">
                <a:solidFill>
                  <a:schemeClr val="tx2"/>
                </a:solidFill>
              </a:rPr>
              <a:t> Driven</a:t>
            </a:r>
          </a:p>
        </p:txBody>
      </p:sp>
      <p:sp>
        <p:nvSpPr>
          <p:cNvPr id="26" name="Toelichting met afgeronde rechthoek 32"/>
          <p:cNvSpPr/>
          <p:nvPr/>
        </p:nvSpPr>
        <p:spPr>
          <a:xfrm>
            <a:off x="7079511" y="3839626"/>
            <a:ext cx="1188132" cy="771959"/>
          </a:xfrm>
          <a:prstGeom prst="wedgeRoundRectCallout">
            <a:avLst>
              <a:gd name="adj1" fmla="val -74381"/>
              <a:gd name="adj2" fmla="val -37028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029" sz="1350" b="1" dirty="0">
                <a:solidFill>
                  <a:schemeClr val="tx2"/>
                </a:solidFill>
              </a:rPr>
              <a:t>Industry Driven</a:t>
            </a:r>
          </a:p>
        </p:txBody>
      </p:sp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015" y="2033924"/>
            <a:ext cx="1491330" cy="91214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val="183320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build="allAtOnce" animBg="1"/>
      <p:bldP spid="25" grpId="0" build="allAtOnce" animBg="1"/>
      <p:bldP spid="26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15276"/>
          </a:xfrm>
          <a:prstGeom prst="rect">
            <a:avLst/>
          </a:prstGeom>
        </p:spPr>
      </p:pic>
      <p:sp>
        <p:nvSpPr>
          <p:cNvPr id="19" name="object 7"/>
          <p:cNvSpPr txBox="1"/>
          <p:nvPr/>
        </p:nvSpPr>
        <p:spPr>
          <a:xfrm>
            <a:off x="393879" y="4326382"/>
            <a:ext cx="2144605" cy="923330"/>
          </a:xfrm>
          <a:prstGeom prst="rect">
            <a:avLst/>
          </a:prstGeom>
          <a:ln w="9143">
            <a:solidFill>
              <a:srgbClr val="7F7F7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40494" marR="135731" indent="-476" algn="ctr"/>
            <a:r>
              <a:rPr lang="en-IE" sz="1500" b="1" spc="-4" dirty="0">
                <a:solidFill>
                  <a:srgbClr val="0E5393"/>
                </a:solidFill>
                <a:latin typeface="Verdana"/>
                <a:cs typeface="Verdana"/>
              </a:rPr>
              <a:t>A</a:t>
            </a:r>
            <a:r>
              <a:rPr lang="en-IE" sz="1500" b="1" dirty="0">
                <a:solidFill>
                  <a:srgbClr val="0E5393"/>
                </a:solidFill>
                <a:latin typeface="Verdana"/>
                <a:cs typeface="Verdana"/>
              </a:rPr>
              <a:t>dva</a:t>
            </a:r>
            <a:r>
              <a:rPr lang="en-IE" sz="1500" b="1" spc="-8" dirty="0">
                <a:solidFill>
                  <a:srgbClr val="0E5393"/>
                </a:solidFill>
                <a:latin typeface="Verdana"/>
                <a:cs typeface="Verdana"/>
              </a:rPr>
              <a:t>n</a:t>
            </a:r>
            <a:r>
              <a:rPr lang="en-IE" sz="1500" b="1" spc="-4" dirty="0">
                <a:solidFill>
                  <a:srgbClr val="0E5393"/>
                </a:solidFill>
                <a:latin typeface="Verdana"/>
                <a:cs typeface="Verdana"/>
              </a:rPr>
              <a:t>c</a:t>
            </a:r>
            <a:r>
              <a:rPr lang="en-IE" sz="1500" b="1" dirty="0">
                <a:solidFill>
                  <a:srgbClr val="0E5393"/>
                </a:solidFill>
                <a:latin typeface="Verdana"/>
                <a:cs typeface="Verdana"/>
              </a:rPr>
              <a:t>ed</a:t>
            </a:r>
            <a:r>
              <a:rPr lang="en-IE" sz="1500" b="1" dirty="0">
                <a:solidFill>
                  <a:srgbClr val="0E5393"/>
                </a:solidFill>
                <a:latin typeface="Times New Roman"/>
                <a:cs typeface="Times New Roman"/>
              </a:rPr>
              <a:t> </a:t>
            </a:r>
            <a:r>
              <a:rPr lang="en-IE" sz="1500" b="1" spc="-4" dirty="0">
                <a:solidFill>
                  <a:srgbClr val="0E5393"/>
                </a:solidFill>
                <a:latin typeface="Verdana"/>
                <a:cs typeface="Verdana"/>
              </a:rPr>
              <a:t>Man</a:t>
            </a:r>
            <a:r>
              <a:rPr lang="en-IE" sz="1500" b="1" spc="-8" dirty="0">
                <a:solidFill>
                  <a:srgbClr val="0E5393"/>
                </a:solidFill>
                <a:latin typeface="Verdana"/>
                <a:cs typeface="Verdana"/>
              </a:rPr>
              <a:t>u</a:t>
            </a:r>
            <a:r>
              <a:rPr lang="en-IE" sz="1500" b="1" spc="-4" dirty="0">
                <a:solidFill>
                  <a:srgbClr val="0E5393"/>
                </a:solidFill>
                <a:latin typeface="Verdana"/>
                <a:cs typeface="Verdana"/>
              </a:rPr>
              <a:t>f</a:t>
            </a:r>
            <a:r>
              <a:rPr lang="en-IE" sz="1500" b="1" dirty="0">
                <a:solidFill>
                  <a:srgbClr val="0E5393"/>
                </a:solidFill>
                <a:latin typeface="Verdana"/>
                <a:cs typeface="Verdana"/>
              </a:rPr>
              <a:t>act</a:t>
            </a:r>
            <a:r>
              <a:rPr lang="en-IE" sz="1500" b="1" spc="-8" dirty="0">
                <a:solidFill>
                  <a:srgbClr val="0E5393"/>
                </a:solidFill>
                <a:latin typeface="Verdana"/>
                <a:cs typeface="Verdana"/>
              </a:rPr>
              <a:t>u</a:t>
            </a:r>
            <a:r>
              <a:rPr lang="en-IE" sz="1500" b="1" dirty="0">
                <a:solidFill>
                  <a:srgbClr val="0E5393"/>
                </a:solidFill>
                <a:latin typeface="Verdana"/>
                <a:cs typeface="Verdana"/>
              </a:rPr>
              <a:t>ri</a:t>
            </a:r>
            <a:r>
              <a:rPr lang="en-IE" sz="1500" b="1" spc="-8" dirty="0">
                <a:solidFill>
                  <a:srgbClr val="0E5393"/>
                </a:solidFill>
                <a:latin typeface="Verdana"/>
                <a:cs typeface="Verdana"/>
              </a:rPr>
              <a:t>n</a:t>
            </a:r>
            <a:r>
              <a:rPr lang="en-IE" sz="1500" b="1" dirty="0">
                <a:solidFill>
                  <a:srgbClr val="0E5393"/>
                </a:solidFill>
                <a:latin typeface="Verdana"/>
                <a:cs typeface="Verdana"/>
              </a:rPr>
              <a:t>g</a:t>
            </a:r>
            <a:r>
              <a:rPr lang="en-IE" sz="1500" b="1" dirty="0">
                <a:solidFill>
                  <a:srgbClr val="0E5393"/>
                </a:solidFill>
                <a:latin typeface="Times New Roman"/>
                <a:cs typeface="Times New Roman"/>
              </a:rPr>
              <a:t> </a:t>
            </a:r>
            <a:r>
              <a:rPr lang="en-IE" sz="1500" b="1" spc="-4" dirty="0">
                <a:solidFill>
                  <a:srgbClr val="0E5393"/>
                </a:solidFill>
                <a:latin typeface="Verdana"/>
                <a:cs typeface="Verdana"/>
              </a:rPr>
              <a:t>fo</a:t>
            </a:r>
            <a:r>
              <a:rPr lang="en-IE" sz="1500" b="1" dirty="0">
                <a:solidFill>
                  <a:srgbClr val="0E5393"/>
                </a:solidFill>
                <a:latin typeface="Verdana"/>
                <a:cs typeface="Verdana"/>
              </a:rPr>
              <a:t>r</a:t>
            </a:r>
            <a:r>
              <a:rPr lang="en-IE" sz="1500" b="1" spc="98" dirty="0">
                <a:solidFill>
                  <a:srgbClr val="0E5393"/>
                </a:solidFill>
                <a:latin typeface="Times New Roman"/>
                <a:cs typeface="Times New Roman"/>
              </a:rPr>
              <a:t> </a:t>
            </a:r>
            <a:r>
              <a:rPr lang="en-IE" sz="1500" b="1" spc="-4" dirty="0">
                <a:solidFill>
                  <a:srgbClr val="0E5393"/>
                </a:solidFill>
                <a:latin typeface="Verdana"/>
                <a:cs typeface="Verdana"/>
              </a:rPr>
              <a:t>Energy</a:t>
            </a:r>
            <a:r>
              <a:rPr lang="en-IE" sz="1500" b="1" spc="-4" dirty="0">
                <a:solidFill>
                  <a:srgbClr val="0E5393"/>
                </a:solidFill>
                <a:latin typeface="Times New Roman"/>
                <a:cs typeface="Times New Roman"/>
              </a:rPr>
              <a:t> </a:t>
            </a:r>
            <a:r>
              <a:rPr lang="en-IE" sz="1500" b="1" dirty="0">
                <a:solidFill>
                  <a:srgbClr val="0E5393"/>
                </a:solidFill>
                <a:latin typeface="Verdana"/>
                <a:cs typeface="Verdana"/>
              </a:rPr>
              <a:t>applic</a:t>
            </a:r>
            <a:r>
              <a:rPr lang="en-IE" sz="1500" b="1" spc="-8" dirty="0">
                <a:solidFill>
                  <a:srgbClr val="0E5393"/>
                </a:solidFill>
                <a:latin typeface="Verdana"/>
                <a:cs typeface="Verdana"/>
              </a:rPr>
              <a:t>a</a:t>
            </a:r>
            <a:r>
              <a:rPr lang="en-IE" sz="1500" b="1" spc="-4" dirty="0">
                <a:solidFill>
                  <a:srgbClr val="0E5393"/>
                </a:solidFill>
                <a:latin typeface="Verdana"/>
                <a:cs typeface="Verdana"/>
              </a:rPr>
              <a:t>t</a:t>
            </a:r>
            <a:r>
              <a:rPr lang="en-IE" sz="1500" b="1" dirty="0">
                <a:solidFill>
                  <a:srgbClr val="0E5393"/>
                </a:solidFill>
                <a:latin typeface="Verdana"/>
                <a:cs typeface="Verdana"/>
              </a:rPr>
              <a:t>i</a:t>
            </a:r>
            <a:r>
              <a:rPr lang="en-IE" sz="1500" b="1" spc="-8" dirty="0">
                <a:solidFill>
                  <a:srgbClr val="0E5393"/>
                </a:solidFill>
                <a:latin typeface="Verdana"/>
                <a:cs typeface="Verdana"/>
              </a:rPr>
              <a:t>on</a:t>
            </a:r>
            <a:r>
              <a:rPr lang="en-IE" sz="1500" b="1" dirty="0">
                <a:solidFill>
                  <a:srgbClr val="0E5393"/>
                </a:solidFill>
                <a:latin typeface="Verdana"/>
                <a:cs typeface="Verdana"/>
              </a:rPr>
              <a:t>s</a:t>
            </a:r>
            <a:endParaRPr lang="en-IE" sz="1500" dirty="0">
              <a:latin typeface="Verdana"/>
              <a:cs typeface="Verdana"/>
            </a:endParaRPr>
          </a:p>
        </p:txBody>
      </p:sp>
      <p:sp>
        <p:nvSpPr>
          <p:cNvPr id="20" name="object 8"/>
          <p:cNvSpPr/>
          <p:nvPr/>
        </p:nvSpPr>
        <p:spPr>
          <a:xfrm>
            <a:off x="1460754" y="3070694"/>
            <a:ext cx="952119" cy="10687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1" name="object 17"/>
          <p:cNvSpPr txBox="1"/>
          <p:nvPr/>
        </p:nvSpPr>
        <p:spPr>
          <a:xfrm>
            <a:off x="2790633" y="4302276"/>
            <a:ext cx="1208257" cy="923330"/>
          </a:xfrm>
          <a:prstGeom prst="rect">
            <a:avLst/>
          </a:prstGeom>
          <a:noFill/>
          <a:ln w="9143">
            <a:solidFill>
              <a:srgbClr val="7F7F7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68580" algn="ctr"/>
            <a:endParaRPr lang="it-IT" sz="1500" b="1" dirty="0">
              <a:solidFill>
                <a:srgbClr val="0E5393"/>
              </a:solidFill>
              <a:latin typeface="Verdana"/>
              <a:cs typeface="Verdana"/>
            </a:endParaRPr>
          </a:p>
          <a:p>
            <a:pPr marL="68580" algn="ctr"/>
            <a:r>
              <a:rPr sz="1500" b="1" dirty="0">
                <a:solidFill>
                  <a:srgbClr val="0E5393"/>
                </a:solidFill>
                <a:latin typeface="Verdana"/>
                <a:cs typeface="Verdana"/>
              </a:rPr>
              <a:t>3D</a:t>
            </a:r>
            <a:r>
              <a:rPr sz="1500" b="1" spc="98" dirty="0">
                <a:solidFill>
                  <a:srgbClr val="0E5393"/>
                </a:solidFill>
                <a:latin typeface="Times New Roman"/>
                <a:cs typeface="Times New Roman"/>
              </a:rPr>
              <a:t> </a:t>
            </a:r>
            <a:r>
              <a:rPr sz="1500" b="1" dirty="0">
                <a:solidFill>
                  <a:srgbClr val="0E5393"/>
                </a:solidFill>
                <a:latin typeface="Verdana"/>
                <a:cs typeface="Verdana"/>
              </a:rPr>
              <a:t>Pri</a:t>
            </a:r>
            <a:r>
              <a:rPr sz="1500" b="1" spc="-8" dirty="0">
                <a:solidFill>
                  <a:srgbClr val="0E5393"/>
                </a:solidFill>
                <a:latin typeface="Verdana"/>
                <a:cs typeface="Verdana"/>
              </a:rPr>
              <a:t>n</a:t>
            </a:r>
            <a:r>
              <a:rPr sz="1500" b="1" spc="-4" dirty="0">
                <a:solidFill>
                  <a:srgbClr val="0E5393"/>
                </a:solidFill>
                <a:latin typeface="Verdana"/>
                <a:cs typeface="Verdana"/>
              </a:rPr>
              <a:t>t</a:t>
            </a:r>
            <a:r>
              <a:rPr sz="1500" b="1" dirty="0">
                <a:solidFill>
                  <a:srgbClr val="0E5393"/>
                </a:solidFill>
                <a:latin typeface="Verdana"/>
                <a:cs typeface="Verdana"/>
              </a:rPr>
              <a:t>ing</a:t>
            </a:r>
            <a:endParaRPr lang="it-IT" sz="1500" b="1" dirty="0">
              <a:solidFill>
                <a:srgbClr val="0E5393"/>
              </a:solidFill>
              <a:latin typeface="Verdana"/>
              <a:cs typeface="Verdana"/>
            </a:endParaRPr>
          </a:p>
          <a:p>
            <a:pPr marL="68580" algn="ctr"/>
            <a:endParaRPr sz="1500" dirty="0">
              <a:latin typeface="Verdana"/>
              <a:cs typeface="Verdana"/>
            </a:endParaRPr>
          </a:p>
        </p:txBody>
      </p:sp>
      <p:sp>
        <p:nvSpPr>
          <p:cNvPr id="22" name="object 18"/>
          <p:cNvSpPr txBox="1"/>
          <p:nvPr/>
        </p:nvSpPr>
        <p:spPr>
          <a:xfrm>
            <a:off x="3633717" y="5388007"/>
            <a:ext cx="1668439" cy="692497"/>
          </a:xfrm>
          <a:prstGeom prst="rect">
            <a:avLst/>
          </a:prstGeom>
          <a:ln w="9143">
            <a:solidFill>
              <a:srgbClr val="7F7F7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70961" marR="66199" indent="92392" algn="just"/>
            <a:endParaRPr lang="it-IT" sz="1500" b="1" dirty="0">
              <a:solidFill>
                <a:srgbClr val="0E5393"/>
              </a:solidFill>
              <a:latin typeface="Verdana"/>
              <a:cs typeface="Verdana"/>
            </a:endParaRPr>
          </a:p>
          <a:p>
            <a:pPr marL="70961" marR="66199" indent="92392" algn="just"/>
            <a:r>
              <a:rPr lang="en-AU" sz="1500" b="1" dirty="0" err="1">
                <a:solidFill>
                  <a:srgbClr val="00B050"/>
                </a:solidFill>
                <a:latin typeface="Verdana"/>
                <a:cs typeface="Verdana"/>
              </a:rPr>
              <a:t>Bioeconomy</a:t>
            </a:r>
            <a:endParaRPr lang="en-AU" sz="1500" b="1" dirty="0">
              <a:solidFill>
                <a:srgbClr val="00B050"/>
              </a:solidFill>
              <a:latin typeface="Verdana"/>
              <a:cs typeface="Verdana"/>
            </a:endParaRPr>
          </a:p>
          <a:p>
            <a:pPr marL="70961" marR="66199" indent="92392" algn="just"/>
            <a:endParaRPr sz="1500" dirty="0">
              <a:latin typeface="Verdana"/>
              <a:cs typeface="Verdana"/>
            </a:endParaRPr>
          </a:p>
        </p:txBody>
      </p:sp>
      <p:sp>
        <p:nvSpPr>
          <p:cNvPr id="23" name="object 19"/>
          <p:cNvSpPr txBox="1"/>
          <p:nvPr/>
        </p:nvSpPr>
        <p:spPr>
          <a:xfrm>
            <a:off x="4952133" y="4281114"/>
            <a:ext cx="1862919" cy="923330"/>
          </a:xfrm>
          <a:prstGeom prst="rect">
            <a:avLst/>
          </a:prstGeom>
          <a:noFill/>
          <a:ln w="9143">
            <a:solidFill>
              <a:srgbClr val="7F7F7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09061" marR="104775" indent="-476" algn="ctr"/>
            <a:r>
              <a:rPr sz="1500" b="1" spc="-4" dirty="0">
                <a:solidFill>
                  <a:srgbClr val="0E5393"/>
                </a:solidFill>
                <a:latin typeface="Verdana"/>
                <a:cs typeface="Verdana"/>
              </a:rPr>
              <a:t>Ef</a:t>
            </a:r>
            <a:r>
              <a:rPr sz="1500" b="1" spc="-8" dirty="0">
                <a:solidFill>
                  <a:srgbClr val="0E5393"/>
                </a:solidFill>
                <a:latin typeface="Verdana"/>
                <a:cs typeface="Verdana"/>
              </a:rPr>
              <a:t>f</a:t>
            </a:r>
            <a:r>
              <a:rPr sz="1500" b="1" dirty="0">
                <a:solidFill>
                  <a:srgbClr val="0E5393"/>
                </a:solidFill>
                <a:latin typeface="Verdana"/>
                <a:cs typeface="Verdana"/>
              </a:rPr>
              <a:t>icie</a:t>
            </a:r>
            <a:r>
              <a:rPr sz="1500" b="1" spc="-4" dirty="0">
                <a:solidFill>
                  <a:srgbClr val="0E5393"/>
                </a:solidFill>
                <a:latin typeface="Verdana"/>
                <a:cs typeface="Verdana"/>
              </a:rPr>
              <a:t>n</a:t>
            </a:r>
            <a:r>
              <a:rPr sz="1500" b="1" dirty="0">
                <a:solidFill>
                  <a:srgbClr val="0E5393"/>
                </a:solidFill>
                <a:latin typeface="Verdana"/>
                <a:cs typeface="Verdana"/>
              </a:rPr>
              <a:t>t</a:t>
            </a:r>
            <a:r>
              <a:rPr sz="1500" b="1" spc="71" dirty="0">
                <a:solidFill>
                  <a:srgbClr val="0E5393"/>
                </a:solidFill>
                <a:latin typeface="Times New Roman"/>
                <a:cs typeface="Times New Roman"/>
              </a:rPr>
              <a:t> </a:t>
            </a:r>
            <a:endParaRPr lang="it-IT" sz="1500" b="1" spc="71" dirty="0">
              <a:solidFill>
                <a:srgbClr val="0E5393"/>
              </a:solidFill>
              <a:latin typeface="Times New Roman"/>
              <a:cs typeface="Times New Roman"/>
            </a:endParaRPr>
          </a:p>
          <a:p>
            <a:pPr marL="109061" marR="104775" indent="-476" algn="ctr"/>
            <a:r>
              <a:rPr sz="1500" b="1" dirty="0">
                <a:solidFill>
                  <a:srgbClr val="0E5393"/>
                </a:solidFill>
                <a:latin typeface="Verdana"/>
                <a:cs typeface="Verdana"/>
              </a:rPr>
              <a:t>&amp;</a:t>
            </a:r>
            <a:r>
              <a:rPr sz="1500" b="1" dirty="0">
                <a:solidFill>
                  <a:srgbClr val="0E5393"/>
                </a:solidFill>
                <a:latin typeface="Times New Roman"/>
                <a:cs typeface="Times New Roman"/>
              </a:rPr>
              <a:t> </a:t>
            </a:r>
            <a:endParaRPr lang="it-IT" sz="1500" b="1" dirty="0">
              <a:solidFill>
                <a:srgbClr val="0E5393"/>
              </a:solidFill>
              <a:latin typeface="Times New Roman"/>
              <a:cs typeface="Times New Roman"/>
            </a:endParaRPr>
          </a:p>
          <a:p>
            <a:pPr marL="109061" marR="104775" indent="-476" algn="ctr"/>
            <a:r>
              <a:rPr sz="1500" b="1" spc="-4" dirty="0">
                <a:solidFill>
                  <a:srgbClr val="0E5393"/>
                </a:solidFill>
                <a:latin typeface="Verdana"/>
                <a:cs typeface="Verdana"/>
              </a:rPr>
              <a:t>Sust</a:t>
            </a:r>
            <a:r>
              <a:rPr sz="1500" b="1" dirty="0">
                <a:solidFill>
                  <a:srgbClr val="0E5393"/>
                </a:solidFill>
                <a:latin typeface="Verdana"/>
                <a:cs typeface="Verdana"/>
              </a:rPr>
              <a:t>ai</a:t>
            </a:r>
            <a:r>
              <a:rPr sz="1500" b="1" spc="-8" dirty="0">
                <a:solidFill>
                  <a:srgbClr val="0E5393"/>
                </a:solidFill>
                <a:latin typeface="Verdana"/>
                <a:cs typeface="Verdana"/>
              </a:rPr>
              <a:t>n</a:t>
            </a:r>
            <a:r>
              <a:rPr sz="1500" b="1" dirty="0">
                <a:solidFill>
                  <a:srgbClr val="0E5393"/>
                </a:solidFill>
                <a:latin typeface="Verdana"/>
                <a:cs typeface="Verdana"/>
              </a:rPr>
              <a:t>able</a:t>
            </a:r>
            <a:r>
              <a:rPr sz="1500" b="1" dirty="0">
                <a:solidFill>
                  <a:srgbClr val="0E5393"/>
                </a:solidFill>
                <a:latin typeface="Times New Roman"/>
                <a:cs typeface="Times New Roman"/>
              </a:rPr>
              <a:t> </a:t>
            </a:r>
            <a:r>
              <a:rPr sz="1500" b="1" dirty="0">
                <a:solidFill>
                  <a:srgbClr val="0E5393"/>
                </a:solidFill>
                <a:latin typeface="Verdana"/>
                <a:cs typeface="Verdana"/>
              </a:rPr>
              <a:t>M</a:t>
            </a:r>
            <a:r>
              <a:rPr sz="1500" b="1" spc="-4" dirty="0">
                <a:solidFill>
                  <a:srgbClr val="0E5393"/>
                </a:solidFill>
                <a:latin typeface="Verdana"/>
                <a:cs typeface="Verdana"/>
              </a:rPr>
              <a:t>a</a:t>
            </a:r>
            <a:r>
              <a:rPr sz="1500" b="1" spc="-8" dirty="0">
                <a:solidFill>
                  <a:srgbClr val="0E5393"/>
                </a:solidFill>
                <a:latin typeface="Verdana"/>
                <a:cs typeface="Verdana"/>
              </a:rPr>
              <a:t>nuf</a:t>
            </a:r>
            <a:r>
              <a:rPr sz="1500" b="1" dirty="0">
                <a:solidFill>
                  <a:srgbClr val="0E5393"/>
                </a:solidFill>
                <a:latin typeface="Verdana"/>
                <a:cs typeface="Verdana"/>
              </a:rPr>
              <a:t>ac</a:t>
            </a:r>
            <a:r>
              <a:rPr sz="1500" b="1" spc="-8" dirty="0">
                <a:solidFill>
                  <a:srgbClr val="0E5393"/>
                </a:solidFill>
                <a:latin typeface="Verdana"/>
                <a:cs typeface="Verdana"/>
              </a:rPr>
              <a:t>tu</a:t>
            </a:r>
            <a:r>
              <a:rPr sz="1500" b="1" dirty="0">
                <a:solidFill>
                  <a:srgbClr val="0E5393"/>
                </a:solidFill>
                <a:latin typeface="Verdana"/>
                <a:cs typeface="Verdana"/>
              </a:rPr>
              <a:t>ri</a:t>
            </a:r>
            <a:r>
              <a:rPr sz="1500" b="1" spc="-8" dirty="0">
                <a:solidFill>
                  <a:srgbClr val="0E5393"/>
                </a:solidFill>
                <a:latin typeface="Verdana"/>
                <a:cs typeface="Verdana"/>
              </a:rPr>
              <a:t>n</a:t>
            </a:r>
            <a:r>
              <a:rPr sz="1500" b="1" dirty="0">
                <a:solidFill>
                  <a:srgbClr val="0E5393"/>
                </a:solidFill>
                <a:latin typeface="Verdana"/>
                <a:cs typeface="Verdana"/>
              </a:rPr>
              <a:t>g</a:t>
            </a:r>
            <a:endParaRPr sz="1500" dirty="0">
              <a:latin typeface="Verdana"/>
              <a:cs typeface="Verdana"/>
            </a:endParaRPr>
          </a:p>
        </p:txBody>
      </p:sp>
      <p:sp>
        <p:nvSpPr>
          <p:cNvPr id="24" name="object 20"/>
          <p:cNvSpPr txBox="1"/>
          <p:nvPr/>
        </p:nvSpPr>
        <p:spPr>
          <a:xfrm>
            <a:off x="6145239" y="5334440"/>
            <a:ext cx="2036737" cy="923330"/>
          </a:xfrm>
          <a:prstGeom prst="rect">
            <a:avLst/>
          </a:prstGeom>
          <a:ln w="9143">
            <a:solidFill>
              <a:srgbClr val="7F7F7F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185261" marR="178118" indent="-476" algn="ctr"/>
            <a:endParaRPr lang="it-IT" sz="1500" b="1" dirty="0">
              <a:solidFill>
                <a:srgbClr val="92D050"/>
              </a:solidFill>
              <a:latin typeface="Verdana"/>
              <a:cs typeface="Verdana"/>
            </a:endParaRPr>
          </a:p>
          <a:p>
            <a:pPr marL="185261" marR="178118" indent="-476" algn="ctr"/>
            <a:r>
              <a:rPr sz="1500" b="1" dirty="0">
                <a:solidFill>
                  <a:srgbClr val="00B050"/>
                </a:solidFill>
                <a:latin typeface="Verdana"/>
                <a:cs typeface="Verdana"/>
              </a:rPr>
              <a:t>Na</a:t>
            </a:r>
            <a:r>
              <a:rPr sz="1500" b="1" spc="-8" dirty="0">
                <a:solidFill>
                  <a:srgbClr val="00B050"/>
                </a:solidFill>
                <a:latin typeface="Verdana"/>
                <a:cs typeface="Verdana"/>
              </a:rPr>
              <a:t>n</a:t>
            </a:r>
            <a:r>
              <a:rPr sz="1500" b="1" spc="-4" dirty="0">
                <a:solidFill>
                  <a:srgbClr val="00B050"/>
                </a:solidFill>
                <a:latin typeface="Verdana"/>
                <a:cs typeface="Verdana"/>
              </a:rPr>
              <a:t>o</a:t>
            </a:r>
            <a:r>
              <a:rPr sz="1500" b="1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500" b="1" spc="-4" dirty="0">
                <a:solidFill>
                  <a:srgbClr val="00B050"/>
                </a:solidFill>
                <a:latin typeface="Verdana"/>
                <a:cs typeface="Verdana"/>
              </a:rPr>
              <a:t>E</a:t>
            </a:r>
            <a:r>
              <a:rPr sz="1500" b="1" spc="-8" dirty="0">
                <a:solidFill>
                  <a:srgbClr val="00B050"/>
                </a:solidFill>
                <a:latin typeface="Verdana"/>
                <a:cs typeface="Verdana"/>
              </a:rPr>
              <a:t>n</a:t>
            </a:r>
            <a:r>
              <a:rPr sz="1500" b="1" dirty="0">
                <a:solidFill>
                  <a:srgbClr val="00B050"/>
                </a:solidFill>
                <a:latin typeface="Verdana"/>
                <a:cs typeface="Verdana"/>
              </a:rPr>
              <a:t>abled</a:t>
            </a:r>
            <a:r>
              <a:rPr sz="1500" b="1" dirty="0">
                <a:solidFill>
                  <a:srgbClr val="00B050"/>
                </a:solidFill>
                <a:latin typeface="Times New Roman"/>
                <a:cs typeface="Times New Roman"/>
              </a:rPr>
              <a:t> </a:t>
            </a:r>
            <a:r>
              <a:rPr sz="1500" b="1" dirty="0">
                <a:solidFill>
                  <a:srgbClr val="00B050"/>
                </a:solidFill>
                <a:latin typeface="Verdana"/>
                <a:cs typeface="Verdana"/>
              </a:rPr>
              <a:t>Prod</a:t>
            </a:r>
            <a:r>
              <a:rPr sz="1500" b="1" spc="-4" dirty="0">
                <a:solidFill>
                  <a:srgbClr val="00B050"/>
                </a:solidFill>
                <a:latin typeface="Verdana"/>
                <a:cs typeface="Verdana"/>
              </a:rPr>
              <a:t>ucts</a:t>
            </a:r>
            <a:endParaRPr lang="it-IT" sz="1500" b="1" spc="-4" dirty="0">
              <a:solidFill>
                <a:srgbClr val="00B050"/>
              </a:solidFill>
              <a:latin typeface="Verdana"/>
              <a:cs typeface="Verdana"/>
            </a:endParaRPr>
          </a:p>
          <a:p>
            <a:pPr marL="185261" marR="178118" indent="-476" algn="ctr"/>
            <a:endParaRPr sz="1500" dirty="0">
              <a:solidFill>
                <a:srgbClr val="92D050"/>
              </a:solidFill>
              <a:latin typeface="Verdana"/>
              <a:cs typeface="Verdana"/>
            </a:endParaRPr>
          </a:p>
        </p:txBody>
      </p:sp>
      <p:sp>
        <p:nvSpPr>
          <p:cNvPr id="25" name="object 23"/>
          <p:cNvSpPr/>
          <p:nvPr/>
        </p:nvSpPr>
        <p:spPr>
          <a:xfrm>
            <a:off x="4127750" y="3077456"/>
            <a:ext cx="934974" cy="10778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6" name="object 32"/>
          <p:cNvSpPr/>
          <p:nvPr/>
        </p:nvSpPr>
        <p:spPr>
          <a:xfrm>
            <a:off x="5436109" y="3068407"/>
            <a:ext cx="894968" cy="108699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7" name="object 41"/>
          <p:cNvSpPr/>
          <p:nvPr/>
        </p:nvSpPr>
        <p:spPr>
          <a:xfrm>
            <a:off x="2766059" y="3072980"/>
            <a:ext cx="1037844" cy="108242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8" name="object 50"/>
          <p:cNvSpPr/>
          <p:nvPr/>
        </p:nvSpPr>
        <p:spPr>
          <a:xfrm>
            <a:off x="6732271" y="3078504"/>
            <a:ext cx="987551" cy="109499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9" name="CasellaDiTesto 28"/>
          <p:cNvSpPr txBox="1"/>
          <p:nvPr/>
        </p:nvSpPr>
        <p:spPr>
          <a:xfrm>
            <a:off x="393878" y="6191920"/>
            <a:ext cx="846356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b="1" dirty="0">
                <a:solidFill>
                  <a:srgbClr val="FFC000"/>
                </a:solidFill>
              </a:rPr>
              <a:t>Challenge driven or Technology Driven pilots</a:t>
            </a:r>
          </a:p>
        </p:txBody>
      </p:sp>
      <p:sp>
        <p:nvSpPr>
          <p:cNvPr id="30" name="CasellaDiTesto 29"/>
          <p:cNvSpPr txBox="1"/>
          <p:nvPr/>
        </p:nvSpPr>
        <p:spPr>
          <a:xfrm>
            <a:off x="1333245" y="5652663"/>
            <a:ext cx="145738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rgbClr val="92D050"/>
                </a:solidFill>
              </a:rPr>
              <a:t>2nd generation</a:t>
            </a:r>
          </a:p>
        </p:txBody>
      </p:sp>
      <p:sp>
        <p:nvSpPr>
          <p:cNvPr id="31" name="CasellaDiTesto 30"/>
          <p:cNvSpPr txBox="1"/>
          <p:nvPr/>
        </p:nvSpPr>
        <p:spPr>
          <a:xfrm>
            <a:off x="7353344" y="3816233"/>
            <a:ext cx="140751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chemeClr val="tx2"/>
                </a:solidFill>
              </a:rPr>
              <a:t>1st generation</a:t>
            </a:r>
          </a:p>
        </p:txBody>
      </p:sp>
      <p:sp>
        <p:nvSpPr>
          <p:cNvPr id="17" name="Rubrik 1"/>
          <p:cNvSpPr txBox="1">
            <a:spLocks/>
          </p:cNvSpPr>
          <p:nvPr/>
        </p:nvSpPr>
        <p:spPr>
          <a:xfrm>
            <a:off x="393878" y="2150927"/>
            <a:ext cx="8210570" cy="75507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v-SE" sz="3000" b="1" dirty="0">
                <a:solidFill>
                  <a:srgbClr val="0070C0"/>
                </a:solidFill>
              </a:rPr>
              <a:t>Vanguard</a:t>
            </a:r>
            <a:r>
              <a:rPr lang="en-CA" sz="3000" b="1" dirty="0">
                <a:solidFill>
                  <a:srgbClr val="0070C0"/>
                </a:solidFill>
              </a:rPr>
              <a:t> methodology tested in 5 thematic pilots</a:t>
            </a:r>
            <a:endParaRPr lang="en-CA" sz="3000" b="1" dirty="0">
              <a:solidFill>
                <a:srgbClr val="0070C0"/>
              </a:solidFill>
            </a:endParaRPr>
          </a:p>
        </p:txBody>
      </p: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2" y="5943596"/>
            <a:ext cx="1491330" cy="91214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val="33373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3000" b="1" dirty="0">
                <a:solidFill>
                  <a:srgbClr val="0070C0"/>
                </a:solidFill>
              </a:rPr>
              <a:t>5 Pilots &amp; </a:t>
            </a:r>
            <a:r>
              <a:rPr lang="sv-SE" sz="3000" b="1" dirty="0" smtClean="0">
                <a:solidFill>
                  <a:srgbClr val="0070C0"/>
                </a:solidFill>
              </a:rPr>
              <a:t>30 </a:t>
            </a:r>
            <a:r>
              <a:rPr lang="sv-SE" sz="3000" b="1" dirty="0">
                <a:solidFill>
                  <a:srgbClr val="0070C0"/>
                </a:solidFill>
              </a:rPr>
              <a:t>demo cases: </a:t>
            </a:r>
            <a:br>
              <a:rPr lang="sv-SE" sz="3000" b="1" dirty="0">
                <a:solidFill>
                  <a:srgbClr val="0070C0"/>
                </a:solidFill>
              </a:rPr>
            </a:br>
            <a:r>
              <a:rPr lang="sv-SE" sz="3000" b="1" dirty="0">
                <a:solidFill>
                  <a:srgbClr val="0070C0"/>
                </a:solidFill>
              </a:rPr>
              <a:t>test bed for </a:t>
            </a:r>
            <a:r>
              <a:rPr lang="sv-SE" sz="3000" b="1" dirty="0" smtClean="0">
                <a:solidFill>
                  <a:srgbClr val="0070C0"/>
                </a:solidFill>
              </a:rPr>
              <a:t>Thematic S3 Platform</a:t>
            </a:r>
            <a:endParaRPr lang="sv-SE" sz="3000" b="1" dirty="0">
              <a:solidFill>
                <a:srgbClr val="0070C0"/>
              </a:solidFill>
            </a:endParaRPr>
          </a:p>
        </p:txBody>
      </p:sp>
      <p:sp>
        <p:nvSpPr>
          <p:cNvPr id="4" name="Rektangel: rundade hörn 15">
            <a:extLst>
              <a:ext uri="{FF2B5EF4-FFF2-40B4-BE49-F238E27FC236}">
                <a16:creationId xmlns:a16="http://schemas.microsoft.com/office/drawing/2014/main" xmlns="" id="{2E75C460-A863-43E5-BBA9-FCDBCAF7F194}"/>
              </a:ext>
            </a:extLst>
          </p:cNvPr>
          <p:cNvSpPr/>
          <p:nvPr/>
        </p:nvSpPr>
        <p:spPr>
          <a:xfrm>
            <a:off x="316162" y="1700808"/>
            <a:ext cx="1691518" cy="870212"/>
          </a:xfrm>
          <a:prstGeom prst="roundRect">
            <a:avLst/>
          </a:prstGeom>
          <a:solidFill>
            <a:srgbClr val="004489"/>
          </a:solidFill>
          <a:ln w="9525" cap="flat" cmpd="sng" algn="ctr">
            <a:solidFill>
              <a:srgbClr val="80A9CF"/>
            </a:solidFill>
            <a:prstDash val="solid"/>
          </a:ln>
          <a:effectLst>
            <a:outerShdw blurRad="40000" dist="50800" dir="90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algn="ctr" defTabSz="914378">
              <a:defRPr/>
            </a:pPr>
            <a:r>
              <a:rPr lang="sv-SE" b="1" dirty="0">
                <a:solidFill>
                  <a:prstClr val="white"/>
                </a:solidFill>
                <a:latin typeface="Arial"/>
              </a:rPr>
              <a:t>3D-printing</a:t>
            </a:r>
          </a:p>
        </p:txBody>
      </p:sp>
      <p:graphicFrame>
        <p:nvGraphicFramePr>
          <p:cNvPr id="6" name="Diagram 21">
            <a:extLst>
              <a:ext uri="{FF2B5EF4-FFF2-40B4-BE49-F238E27FC236}">
                <a16:creationId xmlns:a16="http://schemas.microsoft.com/office/drawing/2014/main" xmlns="" id="{3998A818-290E-40C2-853E-4E72610986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444239"/>
              </p:ext>
            </p:extLst>
          </p:nvPr>
        </p:nvGraphicFramePr>
        <p:xfrm>
          <a:off x="2039517" y="2619296"/>
          <a:ext cx="1676801" cy="24926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Diagram 22">
            <a:extLst>
              <a:ext uri="{FF2B5EF4-FFF2-40B4-BE49-F238E27FC236}">
                <a16:creationId xmlns:a16="http://schemas.microsoft.com/office/drawing/2014/main" xmlns="" id="{15F32CE2-2E25-4EE4-A2F6-759CFA56F8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2387060"/>
              </p:ext>
            </p:extLst>
          </p:nvPr>
        </p:nvGraphicFramePr>
        <p:xfrm>
          <a:off x="5511000" y="2575828"/>
          <a:ext cx="1676801" cy="38474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8" name="Diagram 23">
            <a:extLst>
              <a:ext uri="{FF2B5EF4-FFF2-40B4-BE49-F238E27FC236}">
                <a16:creationId xmlns:a16="http://schemas.microsoft.com/office/drawing/2014/main" xmlns="" id="{31D3C2AF-6ABB-458A-BC01-FE7328600B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06694889"/>
              </p:ext>
            </p:extLst>
          </p:nvPr>
        </p:nvGraphicFramePr>
        <p:xfrm>
          <a:off x="7240389" y="2574686"/>
          <a:ext cx="1676802" cy="22206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9" name="Diagram 24">
            <a:extLst>
              <a:ext uri="{FF2B5EF4-FFF2-40B4-BE49-F238E27FC236}">
                <a16:creationId xmlns:a16="http://schemas.microsoft.com/office/drawing/2014/main" xmlns="" id="{568F9DAE-DDA8-4C9A-849F-5CA5E2B9E0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17021327"/>
              </p:ext>
            </p:extLst>
          </p:nvPr>
        </p:nvGraphicFramePr>
        <p:xfrm>
          <a:off x="310127" y="2574684"/>
          <a:ext cx="1676801" cy="3931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sp>
        <p:nvSpPr>
          <p:cNvPr id="10" name="Rektangel: rundade hörn 26">
            <a:extLst>
              <a:ext uri="{FF2B5EF4-FFF2-40B4-BE49-F238E27FC236}">
                <a16:creationId xmlns:a16="http://schemas.microsoft.com/office/drawing/2014/main" xmlns="" id="{57F16DEB-FC92-458A-922B-0B86C7C1EFF7}"/>
              </a:ext>
            </a:extLst>
          </p:cNvPr>
          <p:cNvSpPr/>
          <p:nvPr/>
        </p:nvSpPr>
        <p:spPr>
          <a:xfrm>
            <a:off x="2042332" y="1700809"/>
            <a:ext cx="1691518" cy="870210"/>
          </a:xfrm>
          <a:prstGeom prst="roundRect">
            <a:avLst/>
          </a:prstGeom>
          <a:solidFill>
            <a:srgbClr val="004489"/>
          </a:solidFill>
          <a:ln w="9525" cap="flat" cmpd="sng" algn="ctr">
            <a:solidFill>
              <a:srgbClr val="80A9CF"/>
            </a:solidFill>
            <a:prstDash val="solid"/>
          </a:ln>
          <a:effectLst>
            <a:outerShdw blurRad="40000" dist="50800" dir="90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algn="ctr" defTabSz="914378">
              <a:defRPr/>
            </a:pPr>
            <a:r>
              <a:rPr lang="sv-SE" b="1" dirty="0">
                <a:solidFill>
                  <a:prstClr val="white"/>
                </a:solidFill>
                <a:latin typeface="Arial"/>
              </a:rPr>
              <a:t>ADMA Energy</a:t>
            </a:r>
          </a:p>
        </p:txBody>
      </p:sp>
      <p:sp>
        <p:nvSpPr>
          <p:cNvPr id="11" name="Rektangel: rundade hörn 27">
            <a:extLst>
              <a:ext uri="{FF2B5EF4-FFF2-40B4-BE49-F238E27FC236}">
                <a16:creationId xmlns:a16="http://schemas.microsoft.com/office/drawing/2014/main" xmlns="" id="{13FB17AA-9C73-445B-89FE-38FFA3529CE3}"/>
              </a:ext>
            </a:extLst>
          </p:cNvPr>
          <p:cNvSpPr/>
          <p:nvPr/>
        </p:nvSpPr>
        <p:spPr>
          <a:xfrm>
            <a:off x="3768502" y="1700808"/>
            <a:ext cx="1691518" cy="863164"/>
          </a:xfrm>
          <a:prstGeom prst="roundRect">
            <a:avLst/>
          </a:prstGeom>
          <a:solidFill>
            <a:srgbClr val="004489"/>
          </a:solidFill>
          <a:ln w="9525" cap="flat" cmpd="sng" algn="ctr">
            <a:solidFill>
              <a:srgbClr val="80A9CF"/>
            </a:solidFill>
            <a:prstDash val="solid"/>
          </a:ln>
          <a:effectLst>
            <a:outerShdw blurRad="40000" dist="50800" dir="90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en-GB" b="1" dirty="0">
                <a:solidFill>
                  <a:prstClr val="white"/>
                </a:solidFill>
              </a:rPr>
              <a:t>Efficient and Sustainable Manufacturing</a:t>
            </a:r>
          </a:p>
        </p:txBody>
      </p:sp>
      <p:sp>
        <p:nvSpPr>
          <p:cNvPr id="12" name="Rektangel: rundade hörn 28">
            <a:extLst>
              <a:ext uri="{FF2B5EF4-FFF2-40B4-BE49-F238E27FC236}">
                <a16:creationId xmlns:a16="http://schemas.microsoft.com/office/drawing/2014/main" xmlns="" id="{F8E1D780-8395-468F-8E02-CB00F4BF92A7}"/>
              </a:ext>
            </a:extLst>
          </p:cNvPr>
          <p:cNvSpPr/>
          <p:nvPr/>
        </p:nvSpPr>
        <p:spPr>
          <a:xfrm>
            <a:off x="5508104" y="1700808"/>
            <a:ext cx="1691518" cy="863163"/>
          </a:xfrm>
          <a:prstGeom prst="roundRect">
            <a:avLst/>
          </a:prstGeom>
          <a:solidFill>
            <a:srgbClr val="004489"/>
          </a:solidFill>
          <a:ln w="9525" cap="flat" cmpd="sng" algn="ctr">
            <a:solidFill>
              <a:srgbClr val="80A9CF"/>
            </a:solidFill>
            <a:prstDash val="solid"/>
          </a:ln>
          <a:effectLst>
            <a:outerShdw blurRad="40000" dist="50800" dir="90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algn="ctr" defTabSz="914378">
              <a:defRPr/>
            </a:pPr>
            <a:r>
              <a:rPr lang="en-GB" b="1" dirty="0">
                <a:solidFill>
                  <a:prstClr val="white"/>
                </a:solidFill>
                <a:latin typeface="Arial"/>
              </a:rPr>
              <a:t>Bioeconomy</a:t>
            </a:r>
          </a:p>
        </p:txBody>
      </p:sp>
      <p:sp>
        <p:nvSpPr>
          <p:cNvPr id="13" name="Rektangel: rundade hörn 29">
            <a:extLst>
              <a:ext uri="{FF2B5EF4-FFF2-40B4-BE49-F238E27FC236}">
                <a16:creationId xmlns:a16="http://schemas.microsoft.com/office/drawing/2014/main" xmlns="" id="{C72780C8-F22D-453C-98E6-EFEC9FAAA37F}"/>
              </a:ext>
            </a:extLst>
          </p:cNvPr>
          <p:cNvSpPr/>
          <p:nvPr/>
        </p:nvSpPr>
        <p:spPr>
          <a:xfrm>
            <a:off x="7234274" y="1700809"/>
            <a:ext cx="1691518" cy="870170"/>
          </a:xfrm>
          <a:prstGeom prst="roundRect">
            <a:avLst/>
          </a:prstGeom>
          <a:solidFill>
            <a:srgbClr val="004489"/>
          </a:solidFill>
          <a:ln w="9525" cap="flat" cmpd="sng" algn="ctr">
            <a:solidFill>
              <a:srgbClr val="80A9CF"/>
            </a:solidFill>
            <a:prstDash val="solid"/>
          </a:ln>
          <a:effectLst>
            <a:outerShdw blurRad="40000" dist="50800" dir="90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algn="ctr" defTabSz="914378">
              <a:defRPr/>
            </a:pPr>
            <a:r>
              <a:rPr lang="en-GB" b="1" dirty="0">
                <a:solidFill>
                  <a:prstClr val="white"/>
                </a:solidFill>
              </a:rPr>
              <a:t>New N</a:t>
            </a:r>
            <a:r>
              <a:rPr lang="en-GB" b="1" dirty="0" err="1">
                <a:solidFill>
                  <a:prstClr val="white"/>
                </a:solidFill>
                <a:latin typeface="Arial"/>
              </a:rPr>
              <a:t>ano</a:t>
            </a:r>
            <a:r>
              <a:rPr lang="en-GB" b="1" dirty="0">
                <a:solidFill>
                  <a:prstClr val="white"/>
                </a:solidFill>
                <a:latin typeface="Arial"/>
              </a:rPr>
              <a:t>-enabled Products</a:t>
            </a:r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xmlns="" id="{472042F1-D304-1C4A-BA70-5786D02648F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20662841"/>
              </p:ext>
            </p:extLst>
          </p:nvPr>
        </p:nvGraphicFramePr>
        <p:xfrm>
          <a:off x="3777672" y="2574684"/>
          <a:ext cx="1651176" cy="39316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</p:spTree>
    <p:extLst>
      <p:ext uri="{BB962C8B-B14F-4D97-AF65-F5344CB8AC3E}">
        <p14:creationId xmlns:p14="http://schemas.microsoft.com/office/powerpoint/2010/main" val="366456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867"/>
            <a:ext cx="9144000" cy="6715276"/>
          </a:xfrm>
          <a:prstGeom prst="rect">
            <a:avLst/>
          </a:prstGeom>
        </p:spPr>
      </p:pic>
      <p:sp>
        <p:nvSpPr>
          <p:cNvPr id="4" name="Platshållare för innehåll 2"/>
          <p:cNvSpPr txBox="1">
            <a:spLocks/>
          </p:cNvSpPr>
          <p:nvPr/>
        </p:nvSpPr>
        <p:spPr>
          <a:xfrm>
            <a:off x="331631" y="2708920"/>
            <a:ext cx="8480738" cy="3368378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450"/>
              </a:spcBef>
              <a:spcAft>
                <a:spcPts val="450"/>
              </a:spcAft>
              <a:buFont typeface="Arial" pitchFamily="34" charset="0"/>
              <a:buNone/>
            </a:pPr>
            <a:endParaRPr lang="en-US" sz="750" b="1" dirty="0" smtClean="0">
              <a:solidFill>
                <a:srgbClr val="002060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  <a:buFont typeface="Arial" pitchFamily="34" charset="0"/>
              <a:buNone/>
            </a:pPr>
            <a:r>
              <a:rPr lang="en-US" sz="2400" b="1" dirty="0" smtClean="0">
                <a:solidFill>
                  <a:srgbClr val="002060"/>
                </a:solidFill>
              </a:rPr>
              <a:t>Criteria for demo cases</a:t>
            </a:r>
          </a:p>
          <a:p>
            <a:pPr>
              <a:lnSpc>
                <a:spcPct val="150000"/>
              </a:lnSpc>
              <a:spcBef>
                <a:spcPts val="450"/>
              </a:spcBef>
            </a:pPr>
            <a:r>
              <a:rPr lang="en-US" sz="2400" b="1" dirty="0" smtClean="0">
                <a:solidFill>
                  <a:srgbClr val="0070C0"/>
                </a:solidFill>
              </a:rPr>
              <a:t>Demonstration projects</a:t>
            </a:r>
            <a:r>
              <a:rPr lang="en-US" sz="2400" dirty="0" smtClean="0">
                <a:solidFill>
                  <a:srgbClr val="0070C0"/>
                </a:solidFill>
              </a:rPr>
              <a:t>, no research (&gt;TRL 5 - post prototyping)</a:t>
            </a:r>
          </a:p>
          <a:p>
            <a:pPr marL="171450" lvl="2">
              <a:lnSpc>
                <a:spcPct val="150000"/>
              </a:lnSpc>
              <a:spcBef>
                <a:spcPts val="450"/>
              </a:spcBef>
              <a:buClr>
                <a:srgbClr val="01458E"/>
              </a:buClr>
            </a:pPr>
            <a:r>
              <a:rPr lang="en-US" b="1" dirty="0" smtClean="0">
                <a:solidFill>
                  <a:srgbClr val="0070C0"/>
                </a:solidFill>
              </a:rPr>
              <a:t>Industrial C</a:t>
            </a:r>
            <a:r>
              <a:rPr lang="nl-BE" b="1" dirty="0" smtClean="0">
                <a:solidFill>
                  <a:schemeClr val="accent1"/>
                </a:solidFill>
              </a:rPr>
              <a:t>ommitment </a:t>
            </a:r>
            <a:r>
              <a:rPr lang="nl-BE" dirty="0" smtClean="0">
                <a:solidFill>
                  <a:schemeClr val="accent1"/>
                </a:solidFill>
              </a:rPr>
              <a:t>(to lead/participate/co-invest)</a:t>
            </a:r>
          </a:p>
          <a:p>
            <a:pPr marL="171450" lvl="2">
              <a:lnSpc>
                <a:spcPct val="150000"/>
              </a:lnSpc>
              <a:spcBef>
                <a:spcPts val="450"/>
              </a:spcBef>
              <a:buClr>
                <a:srgbClr val="01458E"/>
              </a:buClr>
            </a:pPr>
            <a:r>
              <a:rPr lang="en-US" b="1" dirty="0" smtClean="0">
                <a:solidFill>
                  <a:srgbClr val="0070C0"/>
                </a:solidFill>
              </a:rPr>
              <a:t>European dimension </a:t>
            </a:r>
            <a:r>
              <a:rPr lang="en-US" dirty="0" smtClean="0">
                <a:solidFill>
                  <a:srgbClr val="0070C0"/>
                </a:solidFill>
              </a:rPr>
              <a:t>– need to provide an </a:t>
            </a:r>
            <a:r>
              <a:rPr lang="nl-BE" dirty="0" smtClean="0">
                <a:solidFill>
                  <a:schemeClr val="accent1"/>
                </a:solidFill>
              </a:rPr>
              <a:t>added value compared to what exists at regional level</a:t>
            </a:r>
          </a:p>
          <a:p>
            <a:pPr>
              <a:lnSpc>
                <a:spcPct val="150000"/>
              </a:lnSpc>
              <a:spcBef>
                <a:spcPts val="450"/>
              </a:spcBef>
            </a:pPr>
            <a:r>
              <a:rPr lang="en-US" sz="2400" dirty="0" smtClean="0">
                <a:solidFill>
                  <a:srgbClr val="0070C0"/>
                </a:solidFill>
              </a:rPr>
              <a:t>Added-value of </a:t>
            </a:r>
            <a:r>
              <a:rPr lang="en-US" sz="2400" b="1" dirty="0" smtClean="0">
                <a:solidFill>
                  <a:srgbClr val="0070C0"/>
                </a:solidFill>
              </a:rPr>
              <a:t>joint demonstration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5" name="Rubrik 1"/>
          <p:cNvSpPr txBox="1">
            <a:spLocks/>
          </p:cNvSpPr>
          <p:nvPr/>
        </p:nvSpPr>
        <p:spPr>
          <a:xfrm>
            <a:off x="457200" y="2379505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v-SE" sz="3000" b="1" smtClean="0">
                <a:solidFill>
                  <a:srgbClr val="0070C0"/>
                </a:solidFill>
              </a:rPr>
              <a:t>Test bed: Pilots and Demo cases</a:t>
            </a:r>
            <a:br>
              <a:rPr lang="sv-SE" sz="3000" b="1" smtClean="0">
                <a:solidFill>
                  <a:srgbClr val="0070C0"/>
                </a:solidFill>
              </a:rPr>
            </a:br>
            <a:endParaRPr lang="sv-SE" sz="3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25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1703</TotalTime>
  <Words>964</Words>
  <Application>Microsoft Office PowerPoint</Application>
  <PresentationFormat>Presentazione su schermo (4:3)</PresentationFormat>
  <Paragraphs>227</Paragraphs>
  <Slides>19</Slides>
  <Notes>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10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19</vt:i4>
      </vt:variant>
    </vt:vector>
  </HeadingPairs>
  <TitlesOfParts>
    <vt:vector size="30" baseType="lpstr">
      <vt:lpstr>Arial</vt:lpstr>
      <vt:lpstr>Arvo</vt:lpstr>
      <vt:lpstr>Baskerville Old Face</vt:lpstr>
      <vt:lpstr>Calibri</vt:lpstr>
      <vt:lpstr>Courier New</vt:lpstr>
      <vt:lpstr>Roboto Condensed</vt:lpstr>
      <vt:lpstr>Tahoma</vt:lpstr>
      <vt:lpstr>Times New Roman</vt:lpstr>
      <vt:lpstr>Verdana</vt:lpstr>
      <vt:lpstr>Wingdings</vt:lpstr>
      <vt:lpstr>Tema di Office</vt:lpstr>
      <vt:lpstr>Presentazione standard di PowerPoint</vt:lpstr>
      <vt:lpstr>VIDEO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5 Pilots &amp; 30 demo cases:  test bed for Thematic S3 Platform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fiorenza massimi</dc:creator>
  <cp:lastModifiedBy>Valentina Pinna</cp:lastModifiedBy>
  <cp:revision>57</cp:revision>
  <dcterms:created xsi:type="dcterms:W3CDTF">2015-03-02T14:41:06Z</dcterms:created>
  <dcterms:modified xsi:type="dcterms:W3CDTF">2018-05-24T06:02:08Z</dcterms:modified>
</cp:coreProperties>
</file>